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20"/>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73" r:id="rId15"/>
    <p:sldId id="268" r:id="rId16"/>
    <p:sldId id="269" r:id="rId17"/>
    <p:sldId id="270" r:id="rId18"/>
    <p:sldId id="272"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D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27C146-D26F-4DE3-9129-EBC486C9B990}" type="doc">
      <dgm:prSet loTypeId="urn:microsoft.com/office/officeart/2005/8/layout/radial5" loCatId="relationship" qsTypeId="urn:microsoft.com/office/officeart/2005/8/quickstyle/3d3" qsCatId="3D" csTypeId="urn:microsoft.com/office/officeart/2005/8/colors/accent1_4" csCatId="accent1" phldr="1"/>
      <dgm:spPr/>
      <dgm:t>
        <a:bodyPr/>
        <a:lstStyle/>
        <a:p>
          <a:pPr rtl="1"/>
          <a:endParaRPr lang="ar-IQ"/>
        </a:p>
      </dgm:t>
    </dgm:pt>
    <dgm:pt modelId="{BBC9113D-EB09-4EE4-AA66-995D6673C106}">
      <dgm:prSet phldrT="[نص]" custT="1"/>
      <dgm:spPr/>
      <dgm:t>
        <a:bodyPr/>
        <a:lstStyle/>
        <a:p>
          <a:pPr rtl="1"/>
          <a:r>
            <a:rPr lang="ar-IQ" sz="2800" b="1" dirty="0" smtClean="0">
              <a:solidFill>
                <a:srgbClr val="FFFF00"/>
              </a:solidFill>
            </a:rPr>
            <a:t>وحدة المعالجة المركزية </a:t>
          </a:r>
          <a:r>
            <a:rPr lang="en-US" sz="2800" b="1" dirty="0" err="1" smtClean="0">
              <a:solidFill>
                <a:srgbClr val="FFFF00"/>
              </a:solidFill>
            </a:rPr>
            <a:t>cpu</a:t>
          </a:r>
          <a:endParaRPr lang="ar-IQ" sz="2800" b="1" dirty="0">
            <a:solidFill>
              <a:srgbClr val="FFFF00"/>
            </a:solidFill>
          </a:endParaRPr>
        </a:p>
      </dgm:t>
    </dgm:pt>
    <dgm:pt modelId="{688C5AD2-9021-41D7-ACD7-343BEB9461EA}" type="parTrans" cxnId="{D1BB77AD-6F83-4FE8-9236-0E71C9446136}">
      <dgm:prSet/>
      <dgm:spPr/>
      <dgm:t>
        <a:bodyPr/>
        <a:lstStyle/>
        <a:p>
          <a:pPr rtl="1"/>
          <a:endParaRPr lang="ar-IQ"/>
        </a:p>
      </dgm:t>
    </dgm:pt>
    <dgm:pt modelId="{8A049790-4825-42E1-ADEC-B865A78EC379}" type="sibTrans" cxnId="{D1BB77AD-6F83-4FE8-9236-0E71C9446136}">
      <dgm:prSet/>
      <dgm:spPr/>
      <dgm:t>
        <a:bodyPr/>
        <a:lstStyle/>
        <a:p>
          <a:pPr rtl="1"/>
          <a:endParaRPr lang="ar-IQ"/>
        </a:p>
      </dgm:t>
    </dgm:pt>
    <dgm:pt modelId="{71522371-91A2-4675-94BD-F9120D91CC26}">
      <dgm:prSet phldrT="[نص]"/>
      <dgm:spPr/>
      <dgm:t>
        <a:bodyPr/>
        <a:lstStyle/>
        <a:p>
          <a:pPr rtl="1"/>
          <a:r>
            <a:rPr lang="ar-IQ" b="1" dirty="0" smtClean="0">
              <a:solidFill>
                <a:srgbClr val="FFFF00"/>
              </a:solidFill>
            </a:rPr>
            <a:t>وحدات الخزن </a:t>
          </a:r>
          <a:endParaRPr lang="ar-IQ" b="1" dirty="0">
            <a:solidFill>
              <a:srgbClr val="FFFF00"/>
            </a:solidFill>
          </a:endParaRPr>
        </a:p>
      </dgm:t>
    </dgm:pt>
    <dgm:pt modelId="{91909B62-9A8A-4D7F-BE92-0406ADE7DF08}" type="parTrans" cxnId="{931D68D6-A6A6-47D4-97B0-EBDEDA077C7C}">
      <dgm:prSet/>
      <dgm:spPr/>
      <dgm:t>
        <a:bodyPr/>
        <a:lstStyle/>
        <a:p>
          <a:pPr rtl="1"/>
          <a:endParaRPr lang="ar-IQ" b="1">
            <a:solidFill>
              <a:srgbClr val="FFFF00"/>
            </a:solidFill>
          </a:endParaRPr>
        </a:p>
      </dgm:t>
    </dgm:pt>
    <dgm:pt modelId="{4082205B-CBEB-458C-8C02-5FEDD10ADB84}" type="sibTrans" cxnId="{931D68D6-A6A6-47D4-97B0-EBDEDA077C7C}">
      <dgm:prSet/>
      <dgm:spPr/>
      <dgm:t>
        <a:bodyPr/>
        <a:lstStyle/>
        <a:p>
          <a:pPr rtl="1"/>
          <a:endParaRPr lang="ar-IQ"/>
        </a:p>
      </dgm:t>
    </dgm:pt>
    <dgm:pt modelId="{E60E8E09-A11A-407A-AF6F-E624C8BE9ED7}">
      <dgm:prSet phldrT="[نص]"/>
      <dgm:spPr/>
      <dgm:t>
        <a:bodyPr/>
        <a:lstStyle/>
        <a:p>
          <a:pPr rtl="1"/>
          <a:r>
            <a:rPr lang="ar-IQ" b="1" dirty="0" smtClean="0">
              <a:solidFill>
                <a:srgbClr val="FFFF00"/>
              </a:solidFill>
            </a:rPr>
            <a:t>وحدات </a:t>
          </a:r>
        </a:p>
        <a:p>
          <a:pPr rtl="1"/>
          <a:r>
            <a:rPr lang="ar-IQ" b="1" dirty="0" smtClean="0">
              <a:solidFill>
                <a:srgbClr val="FFFF00"/>
              </a:solidFill>
            </a:rPr>
            <a:t>الادخال</a:t>
          </a:r>
          <a:endParaRPr lang="ar-IQ" b="1" dirty="0">
            <a:solidFill>
              <a:srgbClr val="FFFF00"/>
            </a:solidFill>
          </a:endParaRPr>
        </a:p>
      </dgm:t>
    </dgm:pt>
    <dgm:pt modelId="{1D87C893-E983-4D5A-8FEE-A9B9CAE88D19}" type="parTrans" cxnId="{9DF320A3-F45B-4C05-8831-C52C6A4975DF}">
      <dgm:prSet/>
      <dgm:spPr/>
      <dgm:t>
        <a:bodyPr/>
        <a:lstStyle/>
        <a:p>
          <a:pPr rtl="1"/>
          <a:endParaRPr lang="ar-IQ" b="1">
            <a:solidFill>
              <a:srgbClr val="FFFF00"/>
            </a:solidFill>
          </a:endParaRPr>
        </a:p>
      </dgm:t>
    </dgm:pt>
    <dgm:pt modelId="{D7709996-1012-4A5D-90C8-C4A4B97E6374}" type="sibTrans" cxnId="{9DF320A3-F45B-4C05-8831-C52C6A4975DF}">
      <dgm:prSet/>
      <dgm:spPr/>
      <dgm:t>
        <a:bodyPr/>
        <a:lstStyle/>
        <a:p>
          <a:pPr rtl="1"/>
          <a:endParaRPr lang="ar-IQ"/>
        </a:p>
      </dgm:t>
    </dgm:pt>
    <dgm:pt modelId="{3D47C57C-80EB-4620-ABBB-F04B7B7D1D49}">
      <dgm:prSet phldrT="[نص]"/>
      <dgm:spPr/>
      <dgm:t>
        <a:bodyPr/>
        <a:lstStyle/>
        <a:p>
          <a:pPr rtl="1"/>
          <a:r>
            <a:rPr lang="ar-IQ" b="1" dirty="0" smtClean="0">
              <a:solidFill>
                <a:srgbClr val="FFFF00"/>
              </a:solidFill>
            </a:rPr>
            <a:t>وحدات </a:t>
          </a:r>
        </a:p>
        <a:p>
          <a:pPr rtl="1"/>
          <a:r>
            <a:rPr lang="ar-IQ" b="1" dirty="0" smtClean="0">
              <a:solidFill>
                <a:srgbClr val="FFFF00"/>
              </a:solidFill>
            </a:rPr>
            <a:t>الاخراج</a:t>
          </a:r>
          <a:endParaRPr lang="ar-IQ" b="1" dirty="0">
            <a:solidFill>
              <a:srgbClr val="FFFF00"/>
            </a:solidFill>
          </a:endParaRPr>
        </a:p>
      </dgm:t>
    </dgm:pt>
    <dgm:pt modelId="{72A41B5E-6EF8-41C1-9355-B9AE4B3A5778}" type="parTrans" cxnId="{842B946F-DA49-4D75-BFB7-910F0C673E44}">
      <dgm:prSet/>
      <dgm:spPr/>
      <dgm:t>
        <a:bodyPr/>
        <a:lstStyle/>
        <a:p>
          <a:pPr rtl="1"/>
          <a:endParaRPr lang="ar-IQ" b="1">
            <a:solidFill>
              <a:srgbClr val="FFFF00"/>
            </a:solidFill>
          </a:endParaRPr>
        </a:p>
      </dgm:t>
    </dgm:pt>
    <dgm:pt modelId="{26FF5067-D56B-4555-9EB7-6F080CF994A8}" type="sibTrans" cxnId="{842B946F-DA49-4D75-BFB7-910F0C673E44}">
      <dgm:prSet/>
      <dgm:spPr/>
      <dgm:t>
        <a:bodyPr/>
        <a:lstStyle/>
        <a:p>
          <a:pPr rtl="1"/>
          <a:endParaRPr lang="ar-IQ"/>
        </a:p>
      </dgm:t>
    </dgm:pt>
    <dgm:pt modelId="{4F4193D5-5967-4A06-852D-FAAB72CF1F7B}" type="pres">
      <dgm:prSet presAssocID="{2D27C146-D26F-4DE3-9129-EBC486C9B990}" presName="Name0" presStyleCnt="0">
        <dgm:presLayoutVars>
          <dgm:chMax val="1"/>
          <dgm:dir/>
          <dgm:animLvl val="ctr"/>
          <dgm:resizeHandles val="exact"/>
        </dgm:presLayoutVars>
      </dgm:prSet>
      <dgm:spPr/>
      <dgm:t>
        <a:bodyPr/>
        <a:lstStyle/>
        <a:p>
          <a:pPr rtl="1"/>
          <a:endParaRPr lang="ar-IQ"/>
        </a:p>
      </dgm:t>
    </dgm:pt>
    <dgm:pt modelId="{843F3B23-1B44-45BB-BB73-0461ACD2AD4D}" type="pres">
      <dgm:prSet presAssocID="{BBC9113D-EB09-4EE4-AA66-995D6673C106}" presName="centerShape" presStyleLbl="node0" presStyleIdx="0" presStyleCnt="1" custScaleX="181449" custScaleY="134176" custLinFactNeighborX="10326" custLinFactNeighborY="-42147"/>
      <dgm:spPr/>
      <dgm:t>
        <a:bodyPr/>
        <a:lstStyle/>
        <a:p>
          <a:pPr rtl="1"/>
          <a:endParaRPr lang="ar-IQ"/>
        </a:p>
      </dgm:t>
    </dgm:pt>
    <dgm:pt modelId="{CD5E71F0-0D18-4248-80DA-F7B07021E221}" type="pres">
      <dgm:prSet presAssocID="{91909B62-9A8A-4D7F-BE92-0406ADE7DF08}" presName="parTrans" presStyleLbl="sibTrans2D1" presStyleIdx="0" presStyleCnt="3"/>
      <dgm:spPr/>
      <dgm:t>
        <a:bodyPr/>
        <a:lstStyle/>
        <a:p>
          <a:pPr rtl="1"/>
          <a:endParaRPr lang="ar-IQ"/>
        </a:p>
      </dgm:t>
    </dgm:pt>
    <dgm:pt modelId="{1A44673C-A27B-4D3A-9EBB-C7CF328E2633}" type="pres">
      <dgm:prSet presAssocID="{91909B62-9A8A-4D7F-BE92-0406ADE7DF08}" presName="connectorText" presStyleLbl="sibTrans2D1" presStyleIdx="0" presStyleCnt="3"/>
      <dgm:spPr/>
      <dgm:t>
        <a:bodyPr/>
        <a:lstStyle/>
        <a:p>
          <a:pPr rtl="1"/>
          <a:endParaRPr lang="ar-IQ"/>
        </a:p>
      </dgm:t>
    </dgm:pt>
    <dgm:pt modelId="{EBA208CE-4267-479E-BCFC-50D2E72C1DC5}" type="pres">
      <dgm:prSet presAssocID="{71522371-91A2-4675-94BD-F9120D91CC26}" presName="node" presStyleLbl="node1" presStyleIdx="0" presStyleCnt="3" custRadScaleRad="35196" custRadScaleInc="251814">
        <dgm:presLayoutVars>
          <dgm:bulletEnabled val="1"/>
        </dgm:presLayoutVars>
      </dgm:prSet>
      <dgm:spPr/>
      <dgm:t>
        <a:bodyPr/>
        <a:lstStyle/>
        <a:p>
          <a:pPr rtl="1"/>
          <a:endParaRPr lang="ar-IQ"/>
        </a:p>
      </dgm:t>
    </dgm:pt>
    <dgm:pt modelId="{133E9A8A-1FA6-4430-8EE4-572058D93318}" type="pres">
      <dgm:prSet presAssocID="{1D87C893-E983-4D5A-8FEE-A9B9CAE88D19}" presName="parTrans" presStyleLbl="sibTrans2D1" presStyleIdx="1" presStyleCnt="3" custAng="10925980" custScaleX="154352"/>
      <dgm:spPr/>
      <dgm:t>
        <a:bodyPr/>
        <a:lstStyle/>
        <a:p>
          <a:pPr rtl="1"/>
          <a:endParaRPr lang="ar-IQ"/>
        </a:p>
      </dgm:t>
    </dgm:pt>
    <dgm:pt modelId="{5621C81F-0637-4773-841C-AE76E40A0379}" type="pres">
      <dgm:prSet presAssocID="{1D87C893-E983-4D5A-8FEE-A9B9CAE88D19}" presName="connectorText" presStyleLbl="sibTrans2D1" presStyleIdx="1" presStyleCnt="3"/>
      <dgm:spPr/>
      <dgm:t>
        <a:bodyPr/>
        <a:lstStyle/>
        <a:p>
          <a:pPr rtl="1"/>
          <a:endParaRPr lang="ar-IQ"/>
        </a:p>
      </dgm:t>
    </dgm:pt>
    <dgm:pt modelId="{87C04F19-E9E0-4B77-B1A9-4AB68A116C60}" type="pres">
      <dgm:prSet presAssocID="{E60E8E09-A11A-407A-AF6F-E624C8BE9ED7}" presName="node" presStyleLbl="node1" presStyleIdx="1" presStyleCnt="3" custRadScaleRad="179058" custRadScaleInc="-99815">
        <dgm:presLayoutVars>
          <dgm:bulletEnabled val="1"/>
        </dgm:presLayoutVars>
      </dgm:prSet>
      <dgm:spPr/>
      <dgm:t>
        <a:bodyPr/>
        <a:lstStyle/>
        <a:p>
          <a:pPr rtl="1"/>
          <a:endParaRPr lang="ar-IQ"/>
        </a:p>
      </dgm:t>
    </dgm:pt>
    <dgm:pt modelId="{A10F7BF1-7E4D-45D0-B26D-516CB5255C45}" type="pres">
      <dgm:prSet presAssocID="{72A41B5E-6EF8-41C1-9355-B9AE4B3A5778}" presName="parTrans" presStyleLbl="sibTrans2D1" presStyleIdx="2" presStyleCnt="3"/>
      <dgm:spPr/>
      <dgm:t>
        <a:bodyPr/>
        <a:lstStyle/>
        <a:p>
          <a:pPr rtl="1"/>
          <a:endParaRPr lang="ar-IQ"/>
        </a:p>
      </dgm:t>
    </dgm:pt>
    <dgm:pt modelId="{52ACC46E-08E9-4882-A59B-7C0C7EBB9EE0}" type="pres">
      <dgm:prSet presAssocID="{72A41B5E-6EF8-41C1-9355-B9AE4B3A5778}" presName="connectorText" presStyleLbl="sibTrans2D1" presStyleIdx="2" presStyleCnt="3"/>
      <dgm:spPr/>
      <dgm:t>
        <a:bodyPr/>
        <a:lstStyle/>
        <a:p>
          <a:pPr rtl="1"/>
          <a:endParaRPr lang="ar-IQ"/>
        </a:p>
      </dgm:t>
    </dgm:pt>
    <dgm:pt modelId="{CBEA756B-DA96-4F54-A983-6790A436C154}" type="pres">
      <dgm:prSet presAssocID="{3D47C57C-80EB-4620-ABBB-F04B7B7D1D49}" presName="node" presStyleLbl="node1" presStyleIdx="2" presStyleCnt="3" custRadScaleRad="163577" custRadScaleInc="102584">
        <dgm:presLayoutVars>
          <dgm:bulletEnabled val="1"/>
        </dgm:presLayoutVars>
      </dgm:prSet>
      <dgm:spPr/>
      <dgm:t>
        <a:bodyPr/>
        <a:lstStyle/>
        <a:p>
          <a:pPr rtl="1"/>
          <a:endParaRPr lang="ar-IQ"/>
        </a:p>
      </dgm:t>
    </dgm:pt>
  </dgm:ptLst>
  <dgm:cxnLst>
    <dgm:cxn modelId="{952FA391-BA41-4981-860C-56C82D088D3F}" type="presOf" srcId="{91909B62-9A8A-4D7F-BE92-0406ADE7DF08}" destId="{CD5E71F0-0D18-4248-80DA-F7B07021E221}" srcOrd="0" destOrd="0" presId="urn:microsoft.com/office/officeart/2005/8/layout/radial5"/>
    <dgm:cxn modelId="{43056159-716D-4A13-B10D-B266017F7155}" type="presOf" srcId="{BBC9113D-EB09-4EE4-AA66-995D6673C106}" destId="{843F3B23-1B44-45BB-BB73-0461ACD2AD4D}" srcOrd="0" destOrd="0" presId="urn:microsoft.com/office/officeart/2005/8/layout/radial5"/>
    <dgm:cxn modelId="{842B946F-DA49-4D75-BFB7-910F0C673E44}" srcId="{BBC9113D-EB09-4EE4-AA66-995D6673C106}" destId="{3D47C57C-80EB-4620-ABBB-F04B7B7D1D49}" srcOrd="2" destOrd="0" parTransId="{72A41B5E-6EF8-41C1-9355-B9AE4B3A5778}" sibTransId="{26FF5067-D56B-4555-9EB7-6F080CF994A8}"/>
    <dgm:cxn modelId="{F8152C16-30F7-413E-94F5-40AEBA5A347F}" type="presOf" srcId="{71522371-91A2-4675-94BD-F9120D91CC26}" destId="{EBA208CE-4267-479E-BCFC-50D2E72C1DC5}" srcOrd="0" destOrd="0" presId="urn:microsoft.com/office/officeart/2005/8/layout/radial5"/>
    <dgm:cxn modelId="{768FCAAE-2E42-4257-A862-CBE1EA54EC21}" type="presOf" srcId="{3D47C57C-80EB-4620-ABBB-F04B7B7D1D49}" destId="{CBEA756B-DA96-4F54-A983-6790A436C154}" srcOrd="0" destOrd="0" presId="urn:microsoft.com/office/officeart/2005/8/layout/radial5"/>
    <dgm:cxn modelId="{4B9976FC-54D8-46A7-AACC-E31F52E41815}" type="presOf" srcId="{91909B62-9A8A-4D7F-BE92-0406ADE7DF08}" destId="{1A44673C-A27B-4D3A-9EBB-C7CF328E2633}" srcOrd="1" destOrd="0" presId="urn:microsoft.com/office/officeart/2005/8/layout/radial5"/>
    <dgm:cxn modelId="{6241B04A-390E-4404-A088-C0D1B3659A83}" type="presOf" srcId="{72A41B5E-6EF8-41C1-9355-B9AE4B3A5778}" destId="{52ACC46E-08E9-4882-A59B-7C0C7EBB9EE0}" srcOrd="1" destOrd="0" presId="urn:microsoft.com/office/officeart/2005/8/layout/radial5"/>
    <dgm:cxn modelId="{ECA19139-DD97-431F-9353-E67EEFA24C13}" type="presOf" srcId="{E60E8E09-A11A-407A-AF6F-E624C8BE9ED7}" destId="{87C04F19-E9E0-4B77-B1A9-4AB68A116C60}" srcOrd="0" destOrd="0" presId="urn:microsoft.com/office/officeart/2005/8/layout/radial5"/>
    <dgm:cxn modelId="{35D7A3C4-8D0B-4138-9908-13638779887D}" type="presOf" srcId="{72A41B5E-6EF8-41C1-9355-B9AE4B3A5778}" destId="{A10F7BF1-7E4D-45D0-B26D-516CB5255C45}" srcOrd="0" destOrd="0" presId="urn:microsoft.com/office/officeart/2005/8/layout/radial5"/>
    <dgm:cxn modelId="{9BC3E32F-AEB2-4F4C-B14F-19EA63DBEE09}" type="presOf" srcId="{1D87C893-E983-4D5A-8FEE-A9B9CAE88D19}" destId="{133E9A8A-1FA6-4430-8EE4-572058D93318}" srcOrd="0" destOrd="0" presId="urn:microsoft.com/office/officeart/2005/8/layout/radial5"/>
    <dgm:cxn modelId="{931D68D6-A6A6-47D4-97B0-EBDEDA077C7C}" srcId="{BBC9113D-EB09-4EE4-AA66-995D6673C106}" destId="{71522371-91A2-4675-94BD-F9120D91CC26}" srcOrd="0" destOrd="0" parTransId="{91909B62-9A8A-4D7F-BE92-0406ADE7DF08}" sibTransId="{4082205B-CBEB-458C-8C02-5FEDD10ADB84}"/>
    <dgm:cxn modelId="{77186223-B0B5-4FC7-9BB7-080FF028987B}" type="presOf" srcId="{2D27C146-D26F-4DE3-9129-EBC486C9B990}" destId="{4F4193D5-5967-4A06-852D-FAAB72CF1F7B}" srcOrd="0" destOrd="0" presId="urn:microsoft.com/office/officeart/2005/8/layout/radial5"/>
    <dgm:cxn modelId="{9DF320A3-F45B-4C05-8831-C52C6A4975DF}" srcId="{BBC9113D-EB09-4EE4-AA66-995D6673C106}" destId="{E60E8E09-A11A-407A-AF6F-E624C8BE9ED7}" srcOrd="1" destOrd="0" parTransId="{1D87C893-E983-4D5A-8FEE-A9B9CAE88D19}" sibTransId="{D7709996-1012-4A5D-90C8-C4A4B97E6374}"/>
    <dgm:cxn modelId="{D1BB77AD-6F83-4FE8-9236-0E71C9446136}" srcId="{2D27C146-D26F-4DE3-9129-EBC486C9B990}" destId="{BBC9113D-EB09-4EE4-AA66-995D6673C106}" srcOrd="0" destOrd="0" parTransId="{688C5AD2-9021-41D7-ACD7-343BEB9461EA}" sibTransId="{8A049790-4825-42E1-ADEC-B865A78EC379}"/>
    <dgm:cxn modelId="{557C6BAC-2111-4539-B7D6-9B5CFD73E73C}" type="presOf" srcId="{1D87C893-E983-4D5A-8FEE-A9B9CAE88D19}" destId="{5621C81F-0637-4773-841C-AE76E40A0379}" srcOrd="1" destOrd="0" presId="urn:microsoft.com/office/officeart/2005/8/layout/radial5"/>
    <dgm:cxn modelId="{968746F8-9E06-4AC1-941B-CADCE7E7AB2D}" type="presParOf" srcId="{4F4193D5-5967-4A06-852D-FAAB72CF1F7B}" destId="{843F3B23-1B44-45BB-BB73-0461ACD2AD4D}" srcOrd="0" destOrd="0" presId="urn:microsoft.com/office/officeart/2005/8/layout/radial5"/>
    <dgm:cxn modelId="{262F53F1-D7F7-4B9E-8E00-1710809BC87C}" type="presParOf" srcId="{4F4193D5-5967-4A06-852D-FAAB72CF1F7B}" destId="{CD5E71F0-0D18-4248-80DA-F7B07021E221}" srcOrd="1" destOrd="0" presId="urn:microsoft.com/office/officeart/2005/8/layout/radial5"/>
    <dgm:cxn modelId="{5C417C3E-DE97-439D-83C5-E975F63DD74B}" type="presParOf" srcId="{CD5E71F0-0D18-4248-80DA-F7B07021E221}" destId="{1A44673C-A27B-4D3A-9EBB-C7CF328E2633}" srcOrd="0" destOrd="0" presId="urn:microsoft.com/office/officeart/2005/8/layout/radial5"/>
    <dgm:cxn modelId="{372536F0-62EF-4602-8581-8A9452450EA0}" type="presParOf" srcId="{4F4193D5-5967-4A06-852D-FAAB72CF1F7B}" destId="{EBA208CE-4267-479E-BCFC-50D2E72C1DC5}" srcOrd="2" destOrd="0" presId="urn:microsoft.com/office/officeart/2005/8/layout/radial5"/>
    <dgm:cxn modelId="{955CA3B2-7A98-4DDC-97CE-4973D4D13ED6}" type="presParOf" srcId="{4F4193D5-5967-4A06-852D-FAAB72CF1F7B}" destId="{133E9A8A-1FA6-4430-8EE4-572058D93318}" srcOrd="3" destOrd="0" presId="urn:microsoft.com/office/officeart/2005/8/layout/radial5"/>
    <dgm:cxn modelId="{AF12FA57-8F6A-4134-9014-7E8C03F0774C}" type="presParOf" srcId="{133E9A8A-1FA6-4430-8EE4-572058D93318}" destId="{5621C81F-0637-4773-841C-AE76E40A0379}" srcOrd="0" destOrd="0" presId="urn:microsoft.com/office/officeart/2005/8/layout/radial5"/>
    <dgm:cxn modelId="{4D328C2A-49EE-4335-9DD2-C5EC94064B75}" type="presParOf" srcId="{4F4193D5-5967-4A06-852D-FAAB72CF1F7B}" destId="{87C04F19-E9E0-4B77-B1A9-4AB68A116C60}" srcOrd="4" destOrd="0" presId="urn:microsoft.com/office/officeart/2005/8/layout/radial5"/>
    <dgm:cxn modelId="{C49A58C3-CB78-403A-9C05-1C2916A78C87}" type="presParOf" srcId="{4F4193D5-5967-4A06-852D-FAAB72CF1F7B}" destId="{A10F7BF1-7E4D-45D0-B26D-516CB5255C45}" srcOrd="5" destOrd="0" presId="urn:microsoft.com/office/officeart/2005/8/layout/radial5"/>
    <dgm:cxn modelId="{5C4F5D17-7DDC-4248-86FE-F1C7A542B4A6}" type="presParOf" srcId="{A10F7BF1-7E4D-45D0-B26D-516CB5255C45}" destId="{52ACC46E-08E9-4882-A59B-7C0C7EBB9EE0}" srcOrd="0" destOrd="0" presId="urn:microsoft.com/office/officeart/2005/8/layout/radial5"/>
    <dgm:cxn modelId="{20CB1BD5-712F-4EA1-95F4-C6D42B859C68}" type="presParOf" srcId="{4F4193D5-5967-4A06-852D-FAAB72CF1F7B}" destId="{CBEA756B-DA96-4F54-A983-6790A436C154}"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0B326B-C1F6-48BC-937D-E716B3515607}" type="doc">
      <dgm:prSet loTypeId="urn:microsoft.com/office/officeart/2005/8/layout/cycle8" loCatId="cycle" qsTypeId="urn:microsoft.com/office/officeart/2005/8/quickstyle/3d3" qsCatId="3D" csTypeId="urn:microsoft.com/office/officeart/2005/8/colors/accent1_2" csCatId="accent1" phldr="1"/>
      <dgm:spPr/>
    </dgm:pt>
    <dgm:pt modelId="{5BA7EC20-BA78-4909-B448-A2319EAFA4AC}">
      <dgm:prSet phldrT="[نص]" custT="1"/>
      <dgm:spPr/>
      <dgm:t>
        <a:bodyPr/>
        <a:lstStyle/>
        <a:p>
          <a:pPr rtl="1"/>
          <a:r>
            <a:rPr lang="ar-IQ" sz="2400" b="1" dirty="0" smtClean="0">
              <a:solidFill>
                <a:srgbClr val="FFFF00"/>
              </a:solidFill>
            </a:rPr>
            <a:t>وحدة السيطرة </a:t>
          </a:r>
        </a:p>
        <a:p>
          <a:pPr rtl="1"/>
          <a:r>
            <a:rPr lang="en-US" sz="2400" b="1" dirty="0" smtClean="0">
              <a:solidFill>
                <a:srgbClr val="FFFF00"/>
              </a:solidFill>
            </a:rPr>
            <a:t>Control unit</a:t>
          </a:r>
          <a:endParaRPr lang="ar-IQ" sz="2400" b="1" dirty="0">
            <a:solidFill>
              <a:srgbClr val="FFFF00"/>
            </a:solidFill>
          </a:endParaRPr>
        </a:p>
      </dgm:t>
    </dgm:pt>
    <dgm:pt modelId="{1B386521-E358-41F9-8D77-2299CBB70D3A}" type="parTrans" cxnId="{C31025C2-D925-4D76-8309-E83580232760}">
      <dgm:prSet/>
      <dgm:spPr/>
      <dgm:t>
        <a:bodyPr/>
        <a:lstStyle/>
        <a:p>
          <a:pPr rtl="1"/>
          <a:endParaRPr lang="ar-IQ"/>
        </a:p>
      </dgm:t>
    </dgm:pt>
    <dgm:pt modelId="{343019BB-752F-459A-9CB3-C8DEF4467C0C}" type="sibTrans" cxnId="{C31025C2-D925-4D76-8309-E83580232760}">
      <dgm:prSet/>
      <dgm:spPr/>
      <dgm:t>
        <a:bodyPr/>
        <a:lstStyle/>
        <a:p>
          <a:pPr rtl="1"/>
          <a:endParaRPr lang="ar-IQ"/>
        </a:p>
      </dgm:t>
    </dgm:pt>
    <dgm:pt modelId="{6E911FC8-BE3A-4F49-A579-7005B1C7E037}">
      <dgm:prSet phldrT="[نص]" custT="1"/>
      <dgm:spPr/>
      <dgm:t>
        <a:bodyPr/>
        <a:lstStyle/>
        <a:p>
          <a:pPr rtl="1"/>
          <a:r>
            <a:rPr lang="ar-IQ" sz="2400" b="1" dirty="0" smtClean="0">
              <a:solidFill>
                <a:srgbClr val="FFFF00"/>
              </a:solidFill>
            </a:rPr>
            <a:t>الذاكرة الرئيسية </a:t>
          </a:r>
        </a:p>
        <a:p>
          <a:pPr rtl="1"/>
          <a:r>
            <a:rPr lang="en-US" sz="2400" b="1" dirty="0" smtClean="0">
              <a:solidFill>
                <a:srgbClr val="FFFF00"/>
              </a:solidFill>
            </a:rPr>
            <a:t>Main Memory </a:t>
          </a:r>
          <a:endParaRPr lang="ar-IQ" sz="2400" b="1" dirty="0">
            <a:solidFill>
              <a:srgbClr val="FFFF00"/>
            </a:solidFill>
          </a:endParaRPr>
        </a:p>
      </dgm:t>
    </dgm:pt>
    <dgm:pt modelId="{372F5A04-D760-4910-A2A9-E6C7E8310F9C}" type="parTrans" cxnId="{2B07AD73-090A-4262-8886-01E9420BC531}">
      <dgm:prSet/>
      <dgm:spPr/>
      <dgm:t>
        <a:bodyPr/>
        <a:lstStyle/>
        <a:p>
          <a:pPr rtl="1"/>
          <a:endParaRPr lang="ar-IQ"/>
        </a:p>
      </dgm:t>
    </dgm:pt>
    <dgm:pt modelId="{EF169901-2D04-48B4-B416-75B4FC8BD5C9}" type="sibTrans" cxnId="{2B07AD73-090A-4262-8886-01E9420BC531}">
      <dgm:prSet/>
      <dgm:spPr/>
      <dgm:t>
        <a:bodyPr/>
        <a:lstStyle/>
        <a:p>
          <a:pPr rtl="1"/>
          <a:endParaRPr lang="ar-IQ"/>
        </a:p>
      </dgm:t>
    </dgm:pt>
    <dgm:pt modelId="{E091DBC8-EEE4-47E1-8E4D-CB7C6A24C8DE}">
      <dgm:prSet phldrT="[نص]" custT="1"/>
      <dgm:spPr/>
      <dgm:t>
        <a:bodyPr/>
        <a:lstStyle/>
        <a:p>
          <a:pPr rtl="1"/>
          <a:r>
            <a:rPr lang="ar-IQ" sz="1800" b="1" dirty="0" smtClean="0">
              <a:solidFill>
                <a:srgbClr val="FFFF00"/>
              </a:solidFill>
            </a:rPr>
            <a:t>وحدة الحساب والمنطق</a:t>
          </a:r>
        </a:p>
        <a:p>
          <a:pPr rtl="1"/>
          <a:r>
            <a:rPr lang="en-US" sz="1800" b="1" dirty="0" smtClean="0">
              <a:solidFill>
                <a:srgbClr val="FFFF00"/>
              </a:solidFill>
            </a:rPr>
            <a:t>Arithmetic &amp; logic unit</a:t>
          </a:r>
          <a:r>
            <a:rPr lang="ar-IQ" sz="1800" b="1" dirty="0" smtClean="0">
              <a:solidFill>
                <a:srgbClr val="FFFF00"/>
              </a:solidFill>
            </a:rPr>
            <a:t> </a:t>
          </a:r>
        </a:p>
        <a:p>
          <a:pPr rtl="1"/>
          <a:endParaRPr lang="ar-IQ" sz="1800" b="1" dirty="0" smtClean="0">
            <a:solidFill>
              <a:srgbClr val="FFFF00"/>
            </a:solidFill>
          </a:endParaRPr>
        </a:p>
      </dgm:t>
    </dgm:pt>
    <dgm:pt modelId="{A068FDBB-310F-4C02-AC44-180DF64D0D49}" type="parTrans" cxnId="{7C97E036-7B86-4620-9BE6-7F56CD6F9720}">
      <dgm:prSet/>
      <dgm:spPr/>
      <dgm:t>
        <a:bodyPr/>
        <a:lstStyle/>
        <a:p>
          <a:pPr rtl="1"/>
          <a:endParaRPr lang="ar-IQ"/>
        </a:p>
      </dgm:t>
    </dgm:pt>
    <dgm:pt modelId="{5ECFB880-ACA4-45E7-B4E9-F422229431D8}" type="sibTrans" cxnId="{7C97E036-7B86-4620-9BE6-7F56CD6F9720}">
      <dgm:prSet/>
      <dgm:spPr/>
      <dgm:t>
        <a:bodyPr/>
        <a:lstStyle/>
        <a:p>
          <a:pPr rtl="1"/>
          <a:endParaRPr lang="ar-IQ"/>
        </a:p>
      </dgm:t>
    </dgm:pt>
    <dgm:pt modelId="{254D3572-0BA4-4DF8-8989-161483A731B8}" type="pres">
      <dgm:prSet presAssocID="{F00B326B-C1F6-48BC-937D-E716B3515607}" presName="compositeShape" presStyleCnt="0">
        <dgm:presLayoutVars>
          <dgm:chMax val="7"/>
          <dgm:dir/>
          <dgm:resizeHandles val="exact"/>
        </dgm:presLayoutVars>
      </dgm:prSet>
      <dgm:spPr/>
    </dgm:pt>
    <dgm:pt modelId="{986BFC07-D018-49F2-9048-A194AD82B4FE}" type="pres">
      <dgm:prSet presAssocID="{F00B326B-C1F6-48BC-937D-E716B3515607}" presName="wedge1" presStyleLbl="node1" presStyleIdx="0" presStyleCnt="3" custScaleX="101341"/>
      <dgm:spPr/>
      <dgm:t>
        <a:bodyPr/>
        <a:lstStyle/>
        <a:p>
          <a:pPr rtl="1"/>
          <a:endParaRPr lang="ar-IQ"/>
        </a:p>
      </dgm:t>
    </dgm:pt>
    <dgm:pt modelId="{48A1B489-D401-44B5-88BA-C517120DB50C}" type="pres">
      <dgm:prSet presAssocID="{F00B326B-C1F6-48BC-937D-E716B3515607}" presName="dummy1a" presStyleCnt="0"/>
      <dgm:spPr/>
    </dgm:pt>
    <dgm:pt modelId="{7AC30442-98BE-439F-8D59-4A398B240DBF}" type="pres">
      <dgm:prSet presAssocID="{F00B326B-C1F6-48BC-937D-E716B3515607}" presName="dummy1b" presStyleCnt="0"/>
      <dgm:spPr/>
    </dgm:pt>
    <dgm:pt modelId="{247C1AB3-D61C-4C31-9C36-0BCFC9218025}" type="pres">
      <dgm:prSet presAssocID="{F00B326B-C1F6-48BC-937D-E716B3515607}" presName="wedge1Tx" presStyleLbl="node1" presStyleIdx="0" presStyleCnt="3">
        <dgm:presLayoutVars>
          <dgm:chMax val="0"/>
          <dgm:chPref val="0"/>
          <dgm:bulletEnabled val="1"/>
        </dgm:presLayoutVars>
      </dgm:prSet>
      <dgm:spPr/>
      <dgm:t>
        <a:bodyPr/>
        <a:lstStyle/>
        <a:p>
          <a:pPr rtl="1"/>
          <a:endParaRPr lang="ar-IQ"/>
        </a:p>
      </dgm:t>
    </dgm:pt>
    <dgm:pt modelId="{98DDC3B0-EF9F-4277-ABAB-9F9F8D5F933A}" type="pres">
      <dgm:prSet presAssocID="{F00B326B-C1F6-48BC-937D-E716B3515607}" presName="wedge2" presStyleLbl="node1" presStyleIdx="1" presStyleCnt="3"/>
      <dgm:spPr/>
      <dgm:t>
        <a:bodyPr/>
        <a:lstStyle/>
        <a:p>
          <a:pPr rtl="1"/>
          <a:endParaRPr lang="ar-IQ"/>
        </a:p>
      </dgm:t>
    </dgm:pt>
    <dgm:pt modelId="{43B64742-0B2E-4205-A58D-A4E449D85E52}" type="pres">
      <dgm:prSet presAssocID="{F00B326B-C1F6-48BC-937D-E716B3515607}" presName="dummy2a" presStyleCnt="0"/>
      <dgm:spPr/>
    </dgm:pt>
    <dgm:pt modelId="{493CBFBA-7701-4B45-B310-36DDFE1780BA}" type="pres">
      <dgm:prSet presAssocID="{F00B326B-C1F6-48BC-937D-E716B3515607}" presName="dummy2b" presStyleCnt="0"/>
      <dgm:spPr/>
    </dgm:pt>
    <dgm:pt modelId="{448A9C79-1B20-43DC-924A-B94CD4952052}" type="pres">
      <dgm:prSet presAssocID="{F00B326B-C1F6-48BC-937D-E716B3515607}" presName="wedge2Tx" presStyleLbl="node1" presStyleIdx="1" presStyleCnt="3">
        <dgm:presLayoutVars>
          <dgm:chMax val="0"/>
          <dgm:chPref val="0"/>
          <dgm:bulletEnabled val="1"/>
        </dgm:presLayoutVars>
      </dgm:prSet>
      <dgm:spPr/>
      <dgm:t>
        <a:bodyPr/>
        <a:lstStyle/>
        <a:p>
          <a:pPr rtl="1"/>
          <a:endParaRPr lang="ar-IQ"/>
        </a:p>
      </dgm:t>
    </dgm:pt>
    <dgm:pt modelId="{BE32A2D1-EBA5-4964-A3F1-6428FE453F94}" type="pres">
      <dgm:prSet presAssocID="{F00B326B-C1F6-48BC-937D-E716B3515607}" presName="wedge3" presStyleLbl="node1" presStyleIdx="2" presStyleCnt="3" custScaleY="98355"/>
      <dgm:spPr/>
      <dgm:t>
        <a:bodyPr/>
        <a:lstStyle/>
        <a:p>
          <a:pPr rtl="1"/>
          <a:endParaRPr lang="ar-IQ"/>
        </a:p>
      </dgm:t>
    </dgm:pt>
    <dgm:pt modelId="{9DC6E0E0-56D9-4FC6-8F09-D2ED349A9E4E}" type="pres">
      <dgm:prSet presAssocID="{F00B326B-C1F6-48BC-937D-E716B3515607}" presName="dummy3a" presStyleCnt="0"/>
      <dgm:spPr/>
    </dgm:pt>
    <dgm:pt modelId="{27F90AB8-AAB3-4C8B-A5A7-FA98694FA458}" type="pres">
      <dgm:prSet presAssocID="{F00B326B-C1F6-48BC-937D-E716B3515607}" presName="dummy3b" presStyleCnt="0"/>
      <dgm:spPr/>
    </dgm:pt>
    <dgm:pt modelId="{CA24B1CC-B3F9-4B12-BF01-8CE7DBF5B21B}" type="pres">
      <dgm:prSet presAssocID="{F00B326B-C1F6-48BC-937D-E716B3515607}" presName="wedge3Tx" presStyleLbl="node1" presStyleIdx="2" presStyleCnt="3">
        <dgm:presLayoutVars>
          <dgm:chMax val="0"/>
          <dgm:chPref val="0"/>
          <dgm:bulletEnabled val="1"/>
        </dgm:presLayoutVars>
      </dgm:prSet>
      <dgm:spPr/>
      <dgm:t>
        <a:bodyPr/>
        <a:lstStyle/>
        <a:p>
          <a:pPr rtl="1"/>
          <a:endParaRPr lang="ar-IQ"/>
        </a:p>
      </dgm:t>
    </dgm:pt>
    <dgm:pt modelId="{DDBFCDA1-50CF-4639-93C9-ED681581D312}" type="pres">
      <dgm:prSet presAssocID="{343019BB-752F-459A-9CB3-C8DEF4467C0C}" presName="arrowWedge1" presStyleLbl="fgSibTrans2D1" presStyleIdx="0" presStyleCnt="3"/>
      <dgm:spPr/>
    </dgm:pt>
    <dgm:pt modelId="{33F35E1E-942E-4865-92BB-6F491D019311}" type="pres">
      <dgm:prSet presAssocID="{EF169901-2D04-48B4-B416-75B4FC8BD5C9}" presName="arrowWedge2" presStyleLbl="fgSibTrans2D1" presStyleIdx="1" presStyleCnt="3"/>
      <dgm:spPr/>
    </dgm:pt>
    <dgm:pt modelId="{63EEDB86-0C3A-4790-A155-96B288541692}" type="pres">
      <dgm:prSet presAssocID="{5ECFB880-ACA4-45E7-B4E9-F422229431D8}" presName="arrowWedge3" presStyleLbl="fgSibTrans2D1" presStyleIdx="2" presStyleCnt="3"/>
      <dgm:spPr/>
    </dgm:pt>
  </dgm:ptLst>
  <dgm:cxnLst>
    <dgm:cxn modelId="{38C4BD5A-F115-4083-A209-09A20C9BD4C9}" type="presOf" srcId="{E091DBC8-EEE4-47E1-8E4D-CB7C6A24C8DE}" destId="{BE32A2D1-EBA5-4964-A3F1-6428FE453F94}" srcOrd="0" destOrd="0" presId="urn:microsoft.com/office/officeart/2005/8/layout/cycle8"/>
    <dgm:cxn modelId="{2D63855F-B79B-451E-8B59-BB339B019157}" type="presOf" srcId="{6E911FC8-BE3A-4F49-A579-7005B1C7E037}" destId="{98DDC3B0-EF9F-4277-ABAB-9F9F8D5F933A}" srcOrd="0" destOrd="0" presId="urn:microsoft.com/office/officeart/2005/8/layout/cycle8"/>
    <dgm:cxn modelId="{831B8A9B-5FBF-4B50-86C9-AFFDE5C2DFA3}" type="presOf" srcId="{E091DBC8-EEE4-47E1-8E4D-CB7C6A24C8DE}" destId="{CA24B1CC-B3F9-4B12-BF01-8CE7DBF5B21B}" srcOrd="1" destOrd="0" presId="urn:microsoft.com/office/officeart/2005/8/layout/cycle8"/>
    <dgm:cxn modelId="{7C97E036-7B86-4620-9BE6-7F56CD6F9720}" srcId="{F00B326B-C1F6-48BC-937D-E716B3515607}" destId="{E091DBC8-EEE4-47E1-8E4D-CB7C6A24C8DE}" srcOrd="2" destOrd="0" parTransId="{A068FDBB-310F-4C02-AC44-180DF64D0D49}" sibTransId="{5ECFB880-ACA4-45E7-B4E9-F422229431D8}"/>
    <dgm:cxn modelId="{5C2B30BF-750F-42E5-8415-9FD5272CB6B6}" type="presOf" srcId="{5BA7EC20-BA78-4909-B448-A2319EAFA4AC}" destId="{986BFC07-D018-49F2-9048-A194AD82B4FE}" srcOrd="0" destOrd="0" presId="urn:microsoft.com/office/officeart/2005/8/layout/cycle8"/>
    <dgm:cxn modelId="{C31025C2-D925-4D76-8309-E83580232760}" srcId="{F00B326B-C1F6-48BC-937D-E716B3515607}" destId="{5BA7EC20-BA78-4909-B448-A2319EAFA4AC}" srcOrd="0" destOrd="0" parTransId="{1B386521-E358-41F9-8D77-2299CBB70D3A}" sibTransId="{343019BB-752F-459A-9CB3-C8DEF4467C0C}"/>
    <dgm:cxn modelId="{4AB5DCD4-C30F-479D-AEDC-0C920F99528B}" type="presOf" srcId="{6E911FC8-BE3A-4F49-A579-7005B1C7E037}" destId="{448A9C79-1B20-43DC-924A-B94CD4952052}" srcOrd="1" destOrd="0" presId="urn:microsoft.com/office/officeart/2005/8/layout/cycle8"/>
    <dgm:cxn modelId="{E203067C-9414-4C09-9225-6175EC4B6600}" type="presOf" srcId="{F00B326B-C1F6-48BC-937D-E716B3515607}" destId="{254D3572-0BA4-4DF8-8989-161483A731B8}" srcOrd="0" destOrd="0" presId="urn:microsoft.com/office/officeart/2005/8/layout/cycle8"/>
    <dgm:cxn modelId="{2B07AD73-090A-4262-8886-01E9420BC531}" srcId="{F00B326B-C1F6-48BC-937D-E716B3515607}" destId="{6E911FC8-BE3A-4F49-A579-7005B1C7E037}" srcOrd="1" destOrd="0" parTransId="{372F5A04-D760-4910-A2A9-E6C7E8310F9C}" sibTransId="{EF169901-2D04-48B4-B416-75B4FC8BD5C9}"/>
    <dgm:cxn modelId="{2EF96A0F-08D5-4D81-9336-F4B31E7BCD78}" type="presOf" srcId="{5BA7EC20-BA78-4909-B448-A2319EAFA4AC}" destId="{247C1AB3-D61C-4C31-9C36-0BCFC9218025}" srcOrd="1" destOrd="0" presId="urn:microsoft.com/office/officeart/2005/8/layout/cycle8"/>
    <dgm:cxn modelId="{27FA31C7-613C-4568-BC5A-182642C051F1}" type="presParOf" srcId="{254D3572-0BA4-4DF8-8989-161483A731B8}" destId="{986BFC07-D018-49F2-9048-A194AD82B4FE}" srcOrd="0" destOrd="0" presId="urn:microsoft.com/office/officeart/2005/8/layout/cycle8"/>
    <dgm:cxn modelId="{2D9B9A7E-E0F6-48DC-B417-C43C6C59A4C4}" type="presParOf" srcId="{254D3572-0BA4-4DF8-8989-161483A731B8}" destId="{48A1B489-D401-44B5-88BA-C517120DB50C}" srcOrd="1" destOrd="0" presId="urn:microsoft.com/office/officeart/2005/8/layout/cycle8"/>
    <dgm:cxn modelId="{389191E2-2D59-4C6C-BB36-004DE012AFE9}" type="presParOf" srcId="{254D3572-0BA4-4DF8-8989-161483A731B8}" destId="{7AC30442-98BE-439F-8D59-4A398B240DBF}" srcOrd="2" destOrd="0" presId="urn:microsoft.com/office/officeart/2005/8/layout/cycle8"/>
    <dgm:cxn modelId="{908B9811-2B49-41E3-8888-144EA93C6B95}" type="presParOf" srcId="{254D3572-0BA4-4DF8-8989-161483A731B8}" destId="{247C1AB3-D61C-4C31-9C36-0BCFC9218025}" srcOrd="3" destOrd="0" presId="urn:microsoft.com/office/officeart/2005/8/layout/cycle8"/>
    <dgm:cxn modelId="{EF870CE0-F82B-4860-BCE4-9DFF7E2069A5}" type="presParOf" srcId="{254D3572-0BA4-4DF8-8989-161483A731B8}" destId="{98DDC3B0-EF9F-4277-ABAB-9F9F8D5F933A}" srcOrd="4" destOrd="0" presId="urn:microsoft.com/office/officeart/2005/8/layout/cycle8"/>
    <dgm:cxn modelId="{A213FCB3-E17E-47BD-B92F-5702DB7D4E7A}" type="presParOf" srcId="{254D3572-0BA4-4DF8-8989-161483A731B8}" destId="{43B64742-0B2E-4205-A58D-A4E449D85E52}" srcOrd="5" destOrd="0" presId="urn:microsoft.com/office/officeart/2005/8/layout/cycle8"/>
    <dgm:cxn modelId="{BCC951D4-2655-45B7-8E80-9A42613D670C}" type="presParOf" srcId="{254D3572-0BA4-4DF8-8989-161483A731B8}" destId="{493CBFBA-7701-4B45-B310-36DDFE1780BA}" srcOrd="6" destOrd="0" presId="urn:microsoft.com/office/officeart/2005/8/layout/cycle8"/>
    <dgm:cxn modelId="{059E40F1-FFD9-4D37-93A4-92F3DED97938}" type="presParOf" srcId="{254D3572-0BA4-4DF8-8989-161483A731B8}" destId="{448A9C79-1B20-43DC-924A-B94CD4952052}" srcOrd="7" destOrd="0" presId="urn:microsoft.com/office/officeart/2005/8/layout/cycle8"/>
    <dgm:cxn modelId="{9D015BB3-7AF9-4406-ADC7-85692AC31D9F}" type="presParOf" srcId="{254D3572-0BA4-4DF8-8989-161483A731B8}" destId="{BE32A2D1-EBA5-4964-A3F1-6428FE453F94}" srcOrd="8" destOrd="0" presId="urn:microsoft.com/office/officeart/2005/8/layout/cycle8"/>
    <dgm:cxn modelId="{6A123FA3-D9C7-4A03-ABD0-952FEF4D8EAB}" type="presParOf" srcId="{254D3572-0BA4-4DF8-8989-161483A731B8}" destId="{9DC6E0E0-56D9-4FC6-8F09-D2ED349A9E4E}" srcOrd="9" destOrd="0" presId="urn:microsoft.com/office/officeart/2005/8/layout/cycle8"/>
    <dgm:cxn modelId="{A4EFA431-E16F-491C-A818-18B8A02EA6FB}" type="presParOf" srcId="{254D3572-0BA4-4DF8-8989-161483A731B8}" destId="{27F90AB8-AAB3-4C8B-A5A7-FA98694FA458}" srcOrd="10" destOrd="0" presId="urn:microsoft.com/office/officeart/2005/8/layout/cycle8"/>
    <dgm:cxn modelId="{63E3F587-B6FD-4B2D-91AC-90FFDC739337}" type="presParOf" srcId="{254D3572-0BA4-4DF8-8989-161483A731B8}" destId="{CA24B1CC-B3F9-4B12-BF01-8CE7DBF5B21B}" srcOrd="11" destOrd="0" presId="urn:microsoft.com/office/officeart/2005/8/layout/cycle8"/>
    <dgm:cxn modelId="{86C8B4B8-9D3E-4C62-BD34-263B2F74B3F1}" type="presParOf" srcId="{254D3572-0BA4-4DF8-8989-161483A731B8}" destId="{DDBFCDA1-50CF-4639-93C9-ED681581D312}" srcOrd="12" destOrd="0" presId="urn:microsoft.com/office/officeart/2005/8/layout/cycle8"/>
    <dgm:cxn modelId="{D89E0B4A-05A1-447B-8230-8C2BDA5ACA4F}" type="presParOf" srcId="{254D3572-0BA4-4DF8-8989-161483A731B8}" destId="{33F35E1E-942E-4865-92BB-6F491D019311}" srcOrd="13" destOrd="0" presId="urn:microsoft.com/office/officeart/2005/8/layout/cycle8"/>
    <dgm:cxn modelId="{AA868239-B089-457B-81DF-80CDEB377AFB}" type="presParOf" srcId="{254D3572-0BA4-4DF8-8989-161483A731B8}" destId="{63EEDB86-0C3A-4790-A155-96B288541692}"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3F3B23-1B44-45BB-BB73-0461ACD2AD4D}">
      <dsp:nvSpPr>
        <dsp:cNvPr id="0" name=""/>
        <dsp:cNvSpPr/>
      </dsp:nvSpPr>
      <dsp:spPr>
        <a:xfrm>
          <a:off x="3240361" y="72002"/>
          <a:ext cx="2566528" cy="1897869"/>
        </a:xfrm>
        <a:prstGeom prst="ellipse">
          <a:avLst/>
        </a:prstGeom>
        <a:solidFill>
          <a:schemeClr val="accent1">
            <a:shade val="60000"/>
            <a:hueOff val="0"/>
            <a:satOff val="0"/>
            <a:lumOff val="0"/>
            <a:alphaOff val="0"/>
          </a:schemeClr>
        </a:solidFill>
        <a:ln>
          <a:noFill/>
        </a:ln>
        <a:effectLst>
          <a:outerShdw blurRad="57150" dist="38100" dir="5400000" algn="ctr" rotWithShape="0">
            <a:schemeClr val="accent1">
              <a:shade val="60000"/>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b="1" kern="1200" dirty="0" smtClean="0">
              <a:solidFill>
                <a:srgbClr val="FFFF00"/>
              </a:solidFill>
            </a:rPr>
            <a:t>وحدة المعالجة المركزية </a:t>
          </a:r>
          <a:r>
            <a:rPr lang="en-US" sz="2800" b="1" kern="1200" dirty="0" err="1" smtClean="0">
              <a:solidFill>
                <a:srgbClr val="FFFF00"/>
              </a:solidFill>
            </a:rPr>
            <a:t>cpu</a:t>
          </a:r>
          <a:endParaRPr lang="ar-IQ" sz="2800" b="1" kern="1200" dirty="0">
            <a:solidFill>
              <a:srgbClr val="FFFF00"/>
            </a:solidFill>
          </a:endParaRPr>
        </a:p>
      </dsp:txBody>
      <dsp:txXfrm>
        <a:off x="3240361" y="72002"/>
        <a:ext cx="2566528" cy="1897869"/>
      </dsp:txXfrm>
    </dsp:sp>
    <dsp:sp modelId="{CD5E71F0-0D18-4248-80DA-F7B07021E221}">
      <dsp:nvSpPr>
        <dsp:cNvPr id="0" name=""/>
        <dsp:cNvSpPr/>
      </dsp:nvSpPr>
      <dsp:spPr>
        <a:xfrm rot="5508563">
          <a:off x="4318926" y="2031322"/>
          <a:ext cx="330369" cy="480917"/>
        </a:xfrm>
        <a:prstGeom prst="rightArrow">
          <a:avLst>
            <a:gd name="adj1" fmla="val 60000"/>
            <a:gd name="adj2" fmla="val 50000"/>
          </a:avLst>
        </a:prstGeom>
        <a:solidFill>
          <a:schemeClr val="accent1">
            <a:shade val="9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IQ" sz="2100" b="1" kern="1200">
            <a:solidFill>
              <a:srgbClr val="FFFF00"/>
            </a:solidFill>
          </a:endParaRPr>
        </a:p>
      </dsp:txBody>
      <dsp:txXfrm rot="5508563">
        <a:off x="4318926" y="2031322"/>
        <a:ext cx="330369" cy="480917"/>
      </dsp:txXfrm>
    </dsp:sp>
    <dsp:sp modelId="{EBA208CE-4267-479E-BCFC-50D2E72C1DC5}">
      <dsp:nvSpPr>
        <dsp:cNvPr id="0" name=""/>
        <dsp:cNvSpPr/>
      </dsp:nvSpPr>
      <dsp:spPr>
        <a:xfrm>
          <a:off x="3744413" y="2592287"/>
          <a:ext cx="1414462" cy="1414462"/>
        </a:xfrm>
        <a:prstGeom prst="ellipse">
          <a:avLst/>
        </a:prstGeom>
        <a:solidFill>
          <a:schemeClr val="accent1">
            <a:shade val="50000"/>
            <a:hueOff val="0"/>
            <a:satOff val="0"/>
            <a:lumOff val="0"/>
            <a:alphaOff val="0"/>
          </a:schemeClr>
        </a:solidFill>
        <a:ln>
          <a:noFill/>
        </a:ln>
        <a:effectLst>
          <a:outerShdw blurRad="57150" dist="38100" dir="5400000" algn="ctr" rotWithShape="0">
            <a:schemeClr val="accent1">
              <a:shade val="50000"/>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ar-IQ" sz="2900" b="1" kern="1200" dirty="0" smtClean="0">
              <a:solidFill>
                <a:srgbClr val="FFFF00"/>
              </a:solidFill>
            </a:rPr>
            <a:t>وحدات الخزن </a:t>
          </a:r>
          <a:endParaRPr lang="ar-IQ" sz="2900" b="1" kern="1200" dirty="0">
            <a:solidFill>
              <a:srgbClr val="FFFF00"/>
            </a:solidFill>
          </a:endParaRPr>
        </a:p>
      </dsp:txBody>
      <dsp:txXfrm>
        <a:off x="3744413" y="2592287"/>
        <a:ext cx="1414462" cy="1414462"/>
      </dsp:txXfrm>
    </dsp:sp>
    <dsp:sp modelId="{133E9A8A-1FA6-4430-8EE4-572058D93318}">
      <dsp:nvSpPr>
        <dsp:cNvPr id="0" name=""/>
        <dsp:cNvSpPr/>
      </dsp:nvSpPr>
      <dsp:spPr>
        <a:xfrm rot="10800000">
          <a:off x="5856475" y="721470"/>
          <a:ext cx="553293" cy="480917"/>
        </a:xfrm>
        <a:prstGeom prst="rightArrow">
          <a:avLst>
            <a:gd name="adj1" fmla="val 60000"/>
            <a:gd name="adj2" fmla="val 50000"/>
          </a:avLst>
        </a:prstGeom>
        <a:solidFill>
          <a:schemeClr val="accent1">
            <a:shade val="90000"/>
            <a:hueOff val="533301"/>
            <a:satOff val="-28349"/>
            <a:lumOff val="2798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IQ" sz="2100" b="1" kern="1200">
            <a:solidFill>
              <a:srgbClr val="FFFF00"/>
            </a:solidFill>
          </a:endParaRPr>
        </a:p>
      </dsp:txBody>
      <dsp:txXfrm rot="10800000">
        <a:off x="5856475" y="721470"/>
        <a:ext cx="553293" cy="480917"/>
      </dsp:txXfrm>
    </dsp:sp>
    <dsp:sp modelId="{87C04F19-E9E0-4B77-B1A9-4AB68A116C60}">
      <dsp:nvSpPr>
        <dsp:cNvPr id="0" name=""/>
        <dsp:cNvSpPr/>
      </dsp:nvSpPr>
      <dsp:spPr>
        <a:xfrm>
          <a:off x="6480730" y="216024"/>
          <a:ext cx="1414462" cy="1414462"/>
        </a:xfrm>
        <a:prstGeom prst="ellipse">
          <a:avLst/>
        </a:prstGeom>
        <a:solidFill>
          <a:schemeClr val="accent1">
            <a:shade val="50000"/>
            <a:hueOff val="520350"/>
            <a:satOff val="-30057"/>
            <a:lumOff val="33026"/>
            <a:alphaOff val="0"/>
          </a:schemeClr>
        </a:solidFill>
        <a:ln>
          <a:noFill/>
        </a:ln>
        <a:effectLst>
          <a:outerShdw blurRad="57150" dist="38100" dir="5400000" algn="ctr" rotWithShape="0">
            <a:schemeClr val="accent1">
              <a:shade val="50000"/>
              <a:hueOff val="520350"/>
              <a:satOff val="-30057"/>
              <a:lumOff val="33026"/>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ar-IQ" sz="2900" b="1" kern="1200" dirty="0" smtClean="0">
              <a:solidFill>
                <a:srgbClr val="FFFF00"/>
              </a:solidFill>
            </a:rPr>
            <a:t>وحدات </a:t>
          </a:r>
        </a:p>
        <a:p>
          <a:pPr lvl="0" algn="ctr" defTabSz="1289050" rtl="1">
            <a:lnSpc>
              <a:spcPct val="90000"/>
            </a:lnSpc>
            <a:spcBef>
              <a:spcPct val="0"/>
            </a:spcBef>
            <a:spcAft>
              <a:spcPct val="35000"/>
            </a:spcAft>
          </a:pPr>
          <a:r>
            <a:rPr lang="ar-IQ" sz="2900" b="1" kern="1200" dirty="0" smtClean="0">
              <a:solidFill>
                <a:srgbClr val="FFFF00"/>
              </a:solidFill>
            </a:rPr>
            <a:t>الادخال</a:t>
          </a:r>
          <a:endParaRPr lang="ar-IQ" sz="2900" b="1" kern="1200" dirty="0">
            <a:solidFill>
              <a:srgbClr val="FFFF00"/>
            </a:solidFill>
          </a:endParaRPr>
        </a:p>
      </dsp:txBody>
      <dsp:txXfrm>
        <a:off x="6480730" y="216024"/>
        <a:ext cx="1414462" cy="1414462"/>
      </dsp:txXfrm>
    </dsp:sp>
    <dsp:sp modelId="{A10F7BF1-7E4D-45D0-B26D-516CB5255C45}">
      <dsp:nvSpPr>
        <dsp:cNvPr id="0" name=""/>
        <dsp:cNvSpPr/>
      </dsp:nvSpPr>
      <dsp:spPr>
        <a:xfrm rot="10827867">
          <a:off x="2356982" y="765445"/>
          <a:ext cx="624322" cy="480917"/>
        </a:xfrm>
        <a:prstGeom prst="rightArrow">
          <a:avLst>
            <a:gd name="adj1" fmla="val 60000"/>
            <a:gd name="adj2" fmla="val 50000"/>
          </a:avLst>
        </a:prstGeom>
        <a:solidFill>
          <a:schemeClr val="accent1">
            <a:shade val="90000"/>
            <a:hueOff val="533301"/>
            <a:satOff val="-28349"/>
            <a:lumOff val="2798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rtl="1">
            <a:lnSpc>
              <a:spcPct val="90000"/>
            </a:lnSpc>
            <a:spcBef>
              <a:spcPct val="0"/>
            </a:spcBef>
            <a:spcAft>
              <a:spcPct val="35000"/>
            </a:spcAft>
          </a:pPr>
          <a:endParaRPr lang="ar-IQ" sz="2100" b="1" kern="1200">
            <a:solidFill>
              <a:srgbClr val="FFFF00"/>
            </a:solidFill>
          </a:endParaRPr>
        </a:p>
      </dsp:txBody>
      <dsp:txXfrm rot="10827867">
        <a:off x="2356982" y="765445"/>
        <a:ext cx="624322" cy="480917"/>
      </dsp:txXfrm>
    </dsp:sp>
    <dsp:sp modelId="{CBEA756B-DA96-4F54-A983-6790A436C154}">
      <dsp:nvSpPr>
        <dsp:cNvPr id="0" name=""/>
        <dsp:cNvSpPr/>
      </dsp:nvSpPr>
      <dsp:spPr>
        <a:xfrm>
          <a:off x="648070" y="288022"/>
          <a:ext cx="1414462" cy="1414462"/>
        </a:xfrm>
        <a:prstGeom prst="ellipse">
          <a:avLst/>
        </a:prstGeom>
        <a:solidFill>
          <a:schemeClr val="accent1">
            <a:shade val="50000"/>
            <a:hueOff val="520350"/>
            <a:satOff val="-30057"/>
            <a:lumOff val="33026"/>
            <a:alphaOff val="0"/>
          </a:schemeClr>
        </a:solidFill>
        <a:ln>
          <a:noFill/>
        </a:ln>
        <a:effectLst>
          <a:outerShdw blurRad="57150" dist="38100" dir="5400000" algn="ctr" rotWithShape="0">
            <a:schemeClr val="accent1">
              <a:shade val="50000"/>
              <a:hueOff val="520350"/>
              <a:satOff val="-30057"/>
              <a:lumOff val="33026"/>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ar-IQ" sz="2900" b="1" kern="1200" dirty="0" smtClean="0">
              <a:solidFill>
                <a:srgbClr val="FFFF00"/>
              </a:solidFill>
            </a:rPr>
            <a:t>وحدات </a:t>
          </a:r>
        </a:p>
        <a:p>
          <a:pPr lvl="0" algn="ctr" defTabSz="1289050" rtl="1">
            <a:lnSpc>
              <a:spcPct val="90000"/>
            </a:lnSpc>
            <a:spcBef>
              <a:spcPct val="0"/>
            </a:spcBef>
            <a:spcAft>
              <a:spcPct val="35000"/>
            </a:spcAft>
          </a:pPr>
          <a:r>
            <a:rPr lang="ar-IQ" sz="2900" b="1" kern="1200" dirty="0" smtClean="0">
              <a:solidFill>
                <a:srgbClr val="FFFF00"/>
              </a:solidFill>
            </a:rPr>
            <a:t>الاخراج</a:t>
          </a:r>
          <a:endParaRPr lang="ar-IQ" sz="2900" b="1" kern="1200" dirty="0">
            <a:solidFill>
              <a:srgbClr val="FFFF00"/>
            </a:solidFill>
          </a:endParaRPr>
        </a:p>
      </dsp:txBody>
      <dsp:txXfrm>
        <a:off x="648070" y="288022"/>
        <a:ext cx="1414462" cy="141446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6BFC07-D018-49F2-9048-A194AD82B4FE}">
      <dsp:nvSpPr>
        <dsp:cNvPr id="0" name=""/>
        <dsp:cNvSpPr/>
      </dsp:nvSpPr>
      <dsp:spPr>
        <a:xfrm>
          <a:off x="2310090" y="285313"/>
          <a:ext cx="3736571" cy="3687127"/>
        </a:xfrm>
        <a:prstGeom prst="pie">
          <a:avLst>
            <a:gd name="adj1" fmla="val 16200000"/>
            <a:gd name="adj2" fmla="val 18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b="1" kern="1200" dirty="0" smtClean="0">
              <a:solidFill>
                <a:srgbClr val="FFFF00"/>
              </a:solidFill>
            </a:rPr>
            <a:t>وحدة السيطرة </a:t>
          </a:r>
        </a:p>
        <a:p>
          <a:pPr lvl="0" algn="ctr" defTabSz="1066800" rtl="1">
            <a:lnSpc>
              <a:spcPct val="90000"/>
            </a:lnSpc>
            <a:spcBef>
              <a:spcPct val="0"/>
            </a:spcBef>
            <a:spcAft>
              <a:spcPct val="35000"/>
            </a:spcAft>
          </a:pPr>
          <a:r>
            <a:rPr lang="en-US" sz="2400" b="1" kern="1200" dirty="0" smtClean="0">
              <a:solidFill>
                <a:srgbClr val="FFFF00"/>
              </a:solidFill>
            </a:rPr>
            <a:t>Control unit</a:t>
          </a:r>
          <a:endParaRPr lang="ar-IQ" sz="2400" b="1" kern="1200" dirty="0">
            <a:solidFill>
              <a:srgbClr val="FFFF00"/>
            </a:solidFill>
          </a:endParaRPr>
        </a:p>
      </dsp:txBody>
      <dsp:txXfrm>
        <a:off x="4279352" y="1066633"/>
        <a:ext cx="1334489" cy="1097359"/>
      </dsp:txXfrm>
    </dsp:sp>
    <dsp:sp modelId="{98DDC3B0-EF9F-4277-ABAB-9F9F8D5F933A}">
      <dsp:nvSpPr>
        <dsp:cNvPr id="0" name=""/>
        <dsp:cNvSpPr/>
      </dsp:nvSpPr>
      <dsp:spPr>
        <a:xfrm>
          <a:off x="2258875" y="416996"/>
          <a:ext cx="3687127" cy="3687127"/>
        </a:xfrm>
        <a:prstGeom prst="pie">
          <a:avLst>
            <a:gd name="adj1" fmla="val 1800000"/>
            <a:gd name="adj2" fmla="val 90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b="1" kern="1200" dirty="0" smtClean="0">
              <a:solidFill>
                <a:srgbClr val="FFFF00"/>
              </a:solidFill>
            </a:rPr>
            <a:t>الذاكرة الرئيسية </a:t>
          </a:r>
        </a:p>
        <a:p>
          <a:pPr lvl="0" algn="ctr" defTabSz="1066800" rtl="1">
            <a:lnSpc>
              <a:spcPct val="90000"/>
            </a:lnSpc>
            <a:spcBef>
              <a:spcPct val="0"/>
            </a:spcBef>
            <a:spcAft>
              <a:spcPct val="35000"/>
            </a:spcAft>
          </a:pPr>
          <a:r>
            <a:rPr lang="en-US" sz="2400" b="1" kern="1200" dirty="0" smtClean="0">
              <a:solidFill>
                <a:srgbClr val="FFFF00"/>
              </a:solidFill>
            </a:rPr>
            <a:t>Main Memory </a:t>
          </a:r>
          <a:endParaRPr lang="ar-IQ" sz="2400" b="1" kern="1200" dirty="0">
            <a:solidFill>
              <a:srgbClr val="FFFF00"/>
            </a:solidFill>
          </a:endParaRPr>
        </a:p>
      </dsp:txBody>
      <dsp:txXfrm>
        <a:off x="3136762" y="2809239"/>
        <a:ext cx="1975246" cy="965676"/>
      </dsp:txXfrm>
    </dsp:sp>
    <dsp:sp modelId="{BE32A2D1-EBA5-4964-A3F1-6428FE453F94}">
      <dsp:nvSpPr>
        <dsp:cNvPr id="0" name=""/>
        <dsp:cNvSpPr/>
      </dsp:nvSpPr>
      <dsp:spPr>
        <a:xfrm>
          <a:off x="2182938" y="315640"/>
          <a:ext cx="3687127" cy="3626473"/>
        </a:xfrm>
        <a:prstGeom prst="pie">
          <a:avLst>
            <a:gd name="adj1" fmla="val 9000000"/>
            <a:gd name="adj2" fmla="val 1620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IQ" sz="1800" b="1" kern="1200" dirty="0" smtClean="0">
              <a:solidFill>
                <a:srgbClr val="FFFF00"/>
              </a:solidFill>
            </a:rPr>
            <a:t>وحدة الحساب والمنطق</a:t>
          </a:r>
        </a:p>
        <a:p>
          <a:pPr lvl="0" algn="ctr" defTabSz="800100" rtl="1">
            <a:lnSpc>
              <a:spcPct val="90000"/>
            </a:lnSpc>
            <a:spcBef>
              <a:spcPct val="0"/>
            </a:spcBef>
            <a:spcAft>
              <a:spcPct val="35000"/>
            </a:spcAft>
          </a:pPr>
          <a:r>
            <a:rPr lang="en-US" sz="1800" b="1" kern="1200" dirty="0" smtClean="0">
              <a:solidFill>
                <a:srgbClr val="FFFF00"/>
              </a:solidFill>
            </a:rPr>
            <a:t>Arithmetic &amp; logic unit</a:t>
          </a:r>
          <a:r>
            <a:rPr lang="ar-IQ" sz="1800" b="1" kern="1200" dirty="0" smtClean="0">
              <a:solidFill>
                <a:srgbClr val="FFFF00"/>
              </a:solidFill>
            </a:rPr>
            <a:t> </a:t>
          </a:r>
        </a:p>
        <a:p>
          <a:pPr lvl="0" algn="ctr" defTabSz="800100" rtl="1">
            <a:lnSpc>
              <a:spcPct val="90000"/>
            </a:lnSpc>
            <a:spcBef>
              <a:spcPct val="0"/>
            </a:spcBef>
            <a:spcAft>
              <a:spcPct val="35000"/>
            </a:spcAft>
          </a:pPr>
          <a:endParaRPr lang="ar-IQ" sz="1800" b="1" kern="1200" dirty="0" smtClean="0">
            <a:solidFill>
              <a:srgbClr val="FFFF00"/>
            </a:solidFill>
          </a:endParaRPr>
        </a:p>
      </dsp:txBody>
      <dsp:txXfrm>
        <a:off x="2610030" y="1084107"/>
        <a:ext cx="1316831" cy="1079307"/>
      </dsp:txXfrm>
    </dsp:sp>
    <dsp:sp modelId="{DDBFCDA1-50CF-4639-93C9-ED681581D312}">
      <dsp:nvSpPr>
        <dsp:cNvPr id="0" name=""/>
        <dsp:cNvSpPr/>
      </dsp:nvSpPr>
      <dsp:spPr>
        <a:xfrm>
          <a:off x="2106621" y="57062"/>
          <a:ext cx="4143628" cy="414362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33F35E1E-942E-4865-92BB-6F491D019311}">
      <dsp:nvSpPr>
        <dsp:cNvPr id="0" name=""/>
        <dsp:cNvSpPr/>
      </dsp:nvSpPr>
      <dsp:spPr>
        <a:xfrm>
          <a:off x="2030624" y="188512"/>
          <a:ext cx="4143628" cy="414362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63EEDB86-0C3A-4790-A155-96B288541692}">
      <dsp:nvSpPr>
        <dsp:cNvPr id="0" name=""/>
        <dsp:cNvSpPr/>
      </dsp:nvSpPr>
      <dsp:spPr>
        <a:xfrm>
          <a:off x="1954383" y="57353"/>
          <a:ext cx="4143628" cy="414362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F3E3A8-96F0-4596-9576-51DCB5192649}" type="datetimeFigureOut">
              <a:rPr lang="ar-IQ" smtClean="0"/>
              <a:pPr/>
              <a:t>08/03/1439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B3F2E42-45BF-4B3F-8866-0547B27FC64C}"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F2907216-DF62-4F8D-B4CE-5391420E7DD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2907216-DF62-4F8D-B4CE-5391420E7DDF}"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2907216-DF62-4F8D-B4CE-5391420E7DD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650AF28-8AEE-4105-8E8F-0E7262CAFE4F}" type="datetimeFigureOut">
              <a:rPr lang="ar-IQ" smtClean="0"/>
              <a:pPr/>
              <a:t>08/03/1439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077200" y="6356350"/>
            <a:ext cx="609600" cy="365125"/>
          </a:xfrm>
        </p:spPr>
        <p:txBody>
          <a:bodyPr/>
          <a:lstStyle/>
          <a:p>
            <a:fld id="{F2907216-DF62-4F8D-B4CE-5391420E7DDF}" type="slidenum">
              <a:rPr lang="ar-IQ" smtClean="0"/>
              <a:pPr/>
              <a:t>‹#›</a:t>
            </a:fld>
            <a:endParaRPr lang="ar-IQ"/>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650AF28-8AEE-4105-8E8F-0E7262CAFE4F}" type="datetimeFigureOut">
              <a:rPr lang="ar-IQ" smtClean="0"/>
              <a:pPr/>
              <a:t>08/03/1439</a:t>
            </a:fld>
            <a:endParaRPr lang="ar-IQ"/>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907216-DF62-4F8D-B4CE-5391420E7DDF}" type="slidenum">
              <a:rPr lang="ar-IQ" smtClean="0"/>
              <a:pPr/>
              <a:t>‹#›</a:t>
            </a:fld>
            <a:endParaRPr lang="ar-IQ"/>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59832" y="332656"/>
            <a:ext cx="5253208" cy="1296144"/>
          </a:xfrm>
        </p:spPr>
        <p:txBody>
          <a:bodyPr/>
          <a:lstStyle/>
          <a:p>
            <a:r>
              <a:rPr lang="ar-IQ" dirty="0" smtClean="0"/>
              <a:t>المحاضرة الثانية </a:t>
            </a:r>
            <a:endParaRPr lang="ar-IQ" dirty="0"/>
          </a:p>
        </p:txBody>
      </p:sp>
      <p:sp>
        <p:nvSpPr>
          <p:cNvPr id="3" name="عنوان فرعي 2"/>
          <p:cNvSpPr>
            <a:spLocks noGrp="1"/>
          </p:cNvSpPr>
          <p:nvPr>
            <p:ph type="subTitle" idx="1"/>
          </p:nvPr>
        </p:nvSpPr>
        <p:spPr/>
        <p:txBody>
          <a:bodyPr>
            <a:normAutofit/>
          </a:bodyPr>
          <a:lstStyle/>
          <a:p>
            <a:r>
              <a:rPr lang="ar-IQ" sz="7200" b="1" dirty="0" smtClean="0">
                <a:solidFill>
                  <a:srgbClr val="FFFF00"/>
                </a:solidFill>
              </a:rPr>
              <a:t>مكونات الحاسب الشخصي </a:t>
            </a:r>
            <a:endParaRPr lang="ar-IQ" sz="7200" b="1" dirty="0">
              <a:solidFill>
                <a:srgbClr val="FFFF00"/>
              </a:solidFill>
            </a:endParaRPr>
          </a:p>
        </p:txBody>
      </p:sp>
      <p:pic>
        <p:nvPicPr>
          <p:cNvPr id="1027" name="Picture 3" descr="C:\Program Files (x86)\Microsoft Office\MEDIA\CAGCAT10\j0195384.wmf"/>
          <p:cNvPicPr>
            <a:picLocks noChangeAspect="1" noChangeArrowheads="1"/>
          </p:cNvPicPr>
          <p:nvPr/>
        </p:nvPicPr>
        <p:blipFill>
          <a:blip r:embed="rId2" cstate="print"/>
          <a:srcRect/>
          <a:stretch>
            <a:fillRect/>
          </a:stretch>
        </p:blipFill>
        <p:spPr bwMode="auto">
          <a:xfrm>
            <a:off x="539552" y="548680"/>
            <a:ext cx="3744416" cy="2376264"/>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الذاكرة </a:t>
            </a:r>
            <a:r>
              <a:rPr lang="ar-IQ" dirty="0" err="1" smtClean="0"/>
              <a:t>الرئيسية (</a:t>
            </a:r>
            <a:r>
              <a:rPr lang="en-US" dirty="0" smtClean="0"/>
              <a:t>Main Memory</a:t>
            </a:r>
            <a:r>
              <a:rPr lang="ar-IQ" dirty="0" err="1" smtClean="0"/>
              <a:t>)</a:t>
            </a:r>
            <a:endParaRPr lang="ar-IQ" dirty="0"/>
          </a:p>
        </p:txBody>
      </p:sp>
      <p:sp>
        <p:nvSpPr>
          <p:cNvPr id="3" name="عنصر نائب للمحتوى 2"/>
          <p:cNvSpPr>
            <a:spLocks noGrp="1"/>
          </p:cNvSpPr>
          <p:nvPr>
            <p:ph idx="1"/>
          </p:nvPr>
        </p:nvSpPr>
        <p:spPr/>
        <p:txBody>
          <a:bodyPr/>
          <a:lstStyle/>
          <a:p>
            <a:r>
              <a:rPr lang="ar-IQ" dirty="0" smtClean="0"/>
              <a:t>قد تسمى ايضا بالذاكرة الداخلية او الذاكرة </a:t>
            </a:r>
            <a:r>
              <a:rPr lang="ar-IQ" dirty="0" err="1" smtClean="0"/>
              <a:t>الاساسية </a:t>
            </a:r>
            <a:r>
              <a:rPr lang="ar-IQ" dirty="0" smtClean="0"/>
              <a:t>, لتنفيذ برنامج ما لابد من توفر البيانات اللازمة في الذاكرة الرئيسية بصورة </a:t>
            </a:r>
            <a:r>
              <a:rPr lang="ar-IQ" dirty="0" err="1" smtClean="0"/>
              <a:t>مؤقته</a:t>
            </a:r>
            <a:r>
              <a:rPr lang="ar-IQ" dirty="0" smtClean="0"/>
              <a:t> حتى تتم عملية المعالجة ويتم نقل النتائج الى وحدات الاخراج </a:t>
            </a:r>
          </a:p>
          <a:p>
            <a:r>
              <a:rPr lang="ar-IQ" dirty="0" smtClean="0"/>
              <a:t>تتألف من مجموعة من الخلايا ثنائية على شكل مصفوفة ومسجل بيانات مؤقت يسمى مسجل الكلمة </a:t>
            </a:r>
            <a:r>
              <a:rPr lang="en-US" dirty="0" smtClean="0"/>
              <a:t>Word Register</a:t>
            </a:r>
            <a:r>
              <a:rPr lang="ar-IQ" dirty="0" smtClean="0"/>
              <a:t>  (قد تحتوي الكلمة على اربعة </a:t>
            </a:r>
            <a:r>
              <a:rPr lang="ar-IQ" dirty="0" err="1" smtClean="0"/>
              <a:t>خلايا </a:t>
            </a:r>
            <a:r>
              <a:rPr lang="ar-IQ" dirty="0" smtClean="0"/>
              <a:t>”بت“  او ثمانية او ستة </a:t>
            </a:r>
            <a:r>
              <a:rPr lang="ar-IQ" dirty="0" err="1" smtClean="0"/>
              <a:t>عشر </a:t>
            </a:r>
            <a:r>
              <a:rPr lang="ar-IQ" dirty="0" smtClean="0"/>
              <a:t>) ووحدة تحكم داخلية </a:t>
            </a:r>
          </a:p>
          <a:p>
            <a:r>
              <a:rPr lang="ar-IQ" dirty="0" smtClean="0"/>
              <a:t>ترتبط وحدة الذاكرة مع وحدة التحكم عن طريق مسجل </a:t>
            </a:r>
            <a:r>
              <a:rPr lang="ar-IQ" dirty="0" err="1" smtClean="0"/>
              <a:t>العنوان </a:t>
            </a:r>
            <a:r>
              <a:rPr lang="ar-IQ" dirty="0" smtClean="0"/>
              <a:t>(</a:t>
            </a:r>
            <a:r>
              <a:rPr lang="ar-IQ" dirty="0" err="1" smtClean="0"/>
              <a:t>بأستخدام</a:t>
            </a:r>
            <a:r>
              <a:rPr lang="ar-IQ" dirty="0" smtClean="0"/>
              <a:t> خطوط العنوان) وبعض اشارات التحكم لتحديد عملية القراءة او الكتابة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انواع الخزن في الذاكرة </a:t>
            </a:r>
            <a:endParaRPr lang="ar-IQ" dirty="0"/>
          </a:p>
        </p:txBody>
      </p:sp>
      <p:sp>
        <p:nvSpPr>
          <p:cNvPr id="3" name="عنصر نائب للمحتوى 2"/>
          <p:cNvSpPr>
            <a:spLocks noGrp="1"/>
          </p:cNvSpPr>
          <p:nvPr>
            <p:ph idx="1"/>
          </p:nvPr>
        </p:nvSpPr>
        <p:spPr/>
        <p:txBody>
          <a:bodyPr/>
          <a:lstStyle/>
          <a:p>
            <a:r>
              <a:rPr lang="ar-IQ" b="1" u="sng" dirty="0" smtClean="0">
                <a:solidFill>
                  <a:srgbClr val="FF0000"/>
                </a:solidFill>
              </a:rPr>
              <a:t>مساحة تخزين </a:t>
            </a:r>
            <a:r>
              <a:rPr lang="ar-IQ" b="1" u="sng" dirty="0" err="1" smtClean="0">
                <a:solidFill>
                  <a:srgbClr val="FF0000"/>
                </a:solidFill>
              </a:rPr>
              <a:t>المدخلات</a:t>
            </a:r>
            <a:r>
              <a:rPr lang="ar-IQ" b="1" u="sng" dirty="0" smtClean="0">
                <a:solidFill>
                  <a:srgbClr val="FF0000"/>
                </a:solidFill>
              </a:rPr>
              <a:t> </a:t>
            </a:r>
            <a:r>
              <a:rPr lang="ar-IQ" dirty="0" smtClean="0"/>
              <a:t>ويخزن فيها البيانات الداخلة لحين صدور </a:t>
            </a:r>
            <a:r>
              <a:rPr lang="ar-IQ" dirty="0" err="1" smtClean="0"/>
              <a:t>الايعازات</a:t>
            </a:r>
            <a:r>
              <a:rPr lang="ar-IQ" dirty="0" smtClean="0"/>
              <a:t> لمعالجتها ثم تخرج الى وحدة الحساب والمنطق لغرض المعالجة </a:t>
            </a:r>
            <a:endParaRPr lang="ar-IQ" dirty="0" smtClean="0">
              <a:solidFill>
                <a:srgbClr val="FF0000"/>
              </a:solidFill>
            </a:endParaRPr>
          </a:p>
          <a:p>
            <a:r>
              <a:rPr lang="ar-IQ" b="1" u="sng" dirty="0" smtClean="0">
                <a:solidFill>
                  <a:srgbClr val="FF0000"/>
                </a:solidFill>
              </a:rPr>
              <a:t>مساحة تخزين البرمجيات </a:t>
            </a:r>
            <a:r>
              <a:rPr lang="ar-IQ" dirty="0" smtClean="0"/>
              <a:t>يخزن فيها </a:t>
            </a:r>
            <a:r>
              <a:rPr lang="ar-IQ" dirty="0" err="1" smtClean="0"/>
              <a:t>الايعازات</a:t>
            </a:r>
            <a:r>
              <a:rPr lang="ar-IQ" dirty="0" smtClean="0"/>
              <a:t> التي تحددها البرامج لتنطلق الى وحدة التحكم لتفسيرها </a:t>
            </a:r>
            <a:endParaRPr lang="ar-IQ" dirty="0" smtClean="0">
              <a:solidFill>
                <a:srgbClr val="FF0000"/>
              </a:solidFill>
            </a:endParaRPr>
          </a:p>
          <a:p>
            <a:r>
              <a:rPr lang="ar-IQ" b="1" u="sng" dirty="0" smtClean="0">
                <a:solidFill>
                  <a:srgbClr val="FF0000"/>
                </a:solidFill>
              </a:rPr>
              <a:t>مساحة تخزين البيانات المرحلية </a:t>
            </a:r>
            <a:r>
              <a:rPr lang="ar-IQ" dirty="0" smtClean="0"/>
              <a:t>يخزن فيها النتائج الجارية او الوسطية وذلك لأنتظار اجراء المزيد من  العمليات الحسابية والمنطقية وصولاً الى المخرجات النهائية </a:t>
            </a:r>
            <a:endParaRPr lang="ar-IQ" dirty="0" smtClean="0">
              <a:solidFill>
                <a:srgbClr val="FF0000"/>
              </a:solidFill>
            </a:endParaRPr>
          </a:p>
          <a:p>
            <a:r>
              <a:rPr lang="ar-IQ" b="1" u="sng" dirty="0" smtClean="0">
                <a:solidFill>
                  <a:srgbClr val="FF0000"/>
                </a:solidFill>
              </a:rPr>
              <a:t>مساحة تخزين المخرجات </a:t>
            </a:r>
            <a:r>
              <a:rPr lang="ar-IQ" dirty="0" smtClean="0"/>
              <a:t>يخزن فيها المعلومات النهائية الناتجة عن المعالجة لحين خروجها الى وحدة الاخراج حسب الايعاز الصادر لها </a:t>
            </a:r>
            <a:endParaRPr lang="ar-IQ"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أقسام الذاكرة الرئيسة </a:t>
            </a:r>
            <a:endParaRPr lang="ar-IQ" dirty="0"/>
          </a:p>
        </p:txBody>
      </p:sp>
      <p:sp>
        <p:nvSpPr>
          <p:cNvPr id="3" name="عنصر نائب للمحتوى 2"/>
          <p:cNvSpPr>
            <a:spLocks noGrp="1"/>
          </p:cNvSpPr>
          <p:nvPr>
            <p:ph idx="1"/>
          </p:nvPr>
        </p:nvSpPr>
        <p:spPr/>
        <p:txBody>
          <a:bodyPr/>
          <a:lstStyle/>
          <a:p>
            <a:r>
              <a:rPr lang="ar-IQ" dirty="0" smtClean="0"/>
              <a:t>يمكن تقسيم الذاكرة الرئيسية الى ثلاثة اقسام تتميز بالسرعة مقارنة مع وحدات الخزن الثانوية </a:t>
            </a:r>
          </a:p>
          <a:p>
            <a:pPr marL="514350" indent="-514350">
              <a:buFont typeface="+mj-lt"/>
              <a:buAutoNum type="arabicParenR"/>
            </a:pPr>
            <a:r>
              <a:rPr lang="ar-IQ" dirty="0" smtClean="0"/>
              <a:t>الذاكرة العشوائية </a:t>
            </a:r>
          </a:p>
          <a:p>
            <a:pPr marL="514350" indent="-514350">
              <a:buFont typeface="+mj-lt"/>
              <a:buAutoNum type="arabicParenR"/>
            </a:pPr>
            <a:r>
              <a:rPr lang="ar-IQ" dirty="0" smtClean="0"/>
              <a:t>ذاكرة القراءة فقط </a:t>
            </a:r>
          </a:p>
          <a:p>
            <a:pPr marL="514350" indent="-514350">
              <a:buFont typeface="+mj-lt"/>
              <a:buAutoNum type="arabicParenR"/>
            </a:pPr>
            <a:r>
              <a:rPr lang="ar-IQ" dirty="0" smtClean="0"/>
              <a:t>الذاكرة </a:t>
            </a:r>
            <a:r>
              <a:rPr lang="ar-IQ" dirty="0" err="1" smtClean="0"/>
              <a:t>المخبئية</a:t>
            </a:r>
            <a:r>
              <a:rPr lang="ar-IQ" dirty="0" smtClean="0"/>
              <a:t> </a:t>
            </a:r>
          </a:p>
          <a:p>
            <a:pPr marL="514350" indent="-514350">
              <a:buFont typeface="Wingdings" pitchFamily="2" charset="2"/>
              <a:buChar char="§"/>
            </a:pPr>
            <a:r>
              <a:rPr lang="ar-IQ" dirty="0" smtClean="0"/>
              <a:t>أهم فارق بين </a:t>
            </a:r>
            <a:r>
              <a:rPr lang="en-US" dirty="0" smtClean="0"/>
              <a:t>ROM &amp; RAM </a:t>
            </a:r>
            <a:r>
              <a:rPr lang="ar-IQ" dirty="0" smtClean="0"/>
              <a:t> هو بالبيانات فالبيانات المخزنة على </a:t>
            </a:r>
            <a:r>
              <a:rPr lang="en-US" dirty="0" smtClean="0"/>
              <a:t>ROM </a:t>
            </a:r>
            <a:r>
              <a:rPr lang="ar-IQ" dirty="0" smtClean="0"/>
              <a:t> </a:t>
            </a:r>
          </a:p>
          <a:p>
            <a:pPr marL="514350" indent="-514350">
              <a:buFont typeface="+mj-lt"/>
              <a:buAutoNum type="arabicParenR"/>
            </a:pPr>
            <a:r>
              <a:rPr lang="ar-IQ" dirty="0" smtClean="0"/>
              <a:t>لا تمسح عند انقطاع التيار الكهربائي</a:t>
            </a:r>
          </a:p>
          <a:p>
            <a:pPr marL="514350" indent="-514350">
              <a:buFont typeface="+mj-lt"/>
              <a:buAutoNum type="arabicParenR"/>
            </a:pPr>
            <a:r>
              <a:rPr lang="ar-IQ" dirty="0" err="1" smtClean="0"/>
              <a:t>لايمكن</a:t>
            </a:r>
            <a:r>
              <a:rPr lang="ar-IQ" dirty="0" smtClean="0"/>
              <a:t> </a:t>
            </a:r>
            <a:r>
              <a:rPr lang="ar-IQ" dirty="0" err="1" smtClean="0"/>
              <a:t>تغييرها </a:t>
            </a:r>
            <a:r>
              <a:rPr lang="ar-IQ" dirty="0" smtClean="0"/>
              <a:t>, إلا في بعض الانواع ولكن باستخدام وسائل خاصة </a:t>
            </a:r>
            <a:endParaRPr lang="ar-IQ"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sz="4000" b="1" dirty="0" smtClean="0"/>
              <a:t>1- ذاكرة الوصول العشوائي </a:t>
            </a:r>
            <a:r>
              <a:rPr lang="en-US" sz="4000" b="1" dirty="0" smtClean="0"/>
              <a:t>Read Access Memory</a:t>
            </a:r>
            <a:endParaRPr lang="ar-IQ" sz="4000" b="1" dirty="0"/>
          </a:p>
        </p:txBody>
      </p:sp>
      <p:sp>
        <p:nvSpPr>
          <p:cNvPr id="3" name="عنصر نائب للمحتوى 2"/>
          <p:cNvSpPr>
            <a:spLocks noGrp="1"/>
          </p:cNvSpPr>
          <p:nvPr>
            <p:ph idx="1"/>
          </p:nvPr>
        </p:nvSpPr>
        <p:spPr/>
        <p:txBody>
          <a:bodyPr>
            <a:noAutofit/>
          </a:bodyPr>
          <a:lstStyle/>
          <a:p>
            <a:pPr>
              <a:buFont typeface="Arial" pitchFamily="34" charset="0"/>
              <a:buChar char="•"/>
            </a:pPr>
            <a:r>
              <a:rPr lang="ar-IQ" sz="2800" b="1" dirty="0" smtClean="0"/>
              <a:t>هي عبارة عن مساحة عمل فارغة يخزن فيها وبصورة وقتية البيانات والبرامج المراد </a:t>
            </a:r>
            <a:r>
              <a:rPr lang="ar-IQ" sz="2800" b="1" dirty="0" err="1" smtClean="0"/>
              <a:t>معالجتها </a:t>
            </a:r>
            <a:r>
              <a:rPr lang="ar-IQ" sz="2800" b="1" dirty="0" smtClean="0"/>
              <a:t>, ولولاها لما امكن للمعالج الدقيق ان يستقبل أي بيانات أو أن يتم العمل على أي برنامج لأن كل حرف يتم ادخاله للكمبيوتر او اي برنامج يتم تشغيله يجب ان يتوفر له موقع لكي يستطيع المعالج الوصول اليه بسرعة </a:t>
            </a:r>
            <a:r>
              <a:rPr lang="ar-IQ" sz="2800" b="1" dirty="0" err="1" smtClean="0"/>
              <a:t>وسهولة .</a:t>
            </a:r>
            <a:r>
              <a:rPr lang="ar-IQ" sz="2800" b="1" dirty="0" smtClean="0"/>
              <a:t> </a:t>
            </a:r>
          </a:p>
          <a:p>
            <a:pPr>
              <a:buFont typeface="Arial" pitchFamily="34" charset="0"/>
              <a:buChar char="•"/>
            </a:pPr>
            <a:r>
              <a:rPr lang="ar-IQ" sz="2800" b="1" dirty="0" smtClean="0"/>
              <a:t>تستقبل البيانات والبرامج المختلفة بشكل مستمر حتى يمكن للمعالج العمل عليها لذلك فانه يجب ان تكون قابلة للمسح والكتابة من </a:t>
            </a:r>
            <a:r>
              <a:rPr lang="ar-IQ" sz="2800" b="1" dirty="0" err="1" smtClean="0"/>
              <a:t>جديد </a:t>
            </a:r>
            <a:r>
              <a:rPr lang="ar-IQ" sz="2800" b="1" dirty="0" smtClean="0"/>
              <a:t>, لذا فهي ذاكرة متطايرة او مؤقتة وتفقد ما عليها من بيانات باستبدال البيانات التي لا حاجة للمعالج </a:t>
            </a:r>
            <a:r>
              <a:rPr lang="ar-IQ" sz="2800" b="1" dirty="0" err="1" smtClean="0"/>
              <a:t>بها</a:t>
            </a:r>
            <a:r>
              <a:rPr lang="ar-IQ" sz="2800" b="1" dirty="0" smtClean="0"/>
              <a:t> ببيانات اخرى جديدة تحتاجها عملية </a:t>
            </a:r>
            <a:r>
              <a:rPr lang="ar-IQ" sz="2800" b="1" dirty="0" err="1" smtClean="0"/>
              <a:t>المعالجة *</a:t>
            </a:r>
            <a:endParaRPr lang="ar-IQ"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2- ذاكرة القراءة فقط </a:t>
            </a:r>
            <a:endParaRPr lang="ar-IQ" dirty="0"/>
          </a:p>
        </p:txBody>
      </p:sp>
      <p:sp>
        <p:nvSpPr>
          <p:cNvPr id="3" name="عنصر نائب للمحتوى 2"/>
          <p:cNvSpPr>
            <a:spLocks noGrp="1"/>
          </p:cNvSpPr>
          <p:nvPr>
            <p:ph idx="1"/>
          </p:nvPr>
        </p:nvSpPr>
        <p:spPr/>
        <p:txBody>
          <a:bodyPr/>
          <a:lstStyle/>
          <a:p>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t>3- الذاكرة </a:t>
            </a:r>
            <a:r>
              <a:rPr lang="ar-IQ" b="1" dirty="0" err="1" smtClean="0"/>
              <a:t>المخبئية</a:t>
            </a:r>
            <a:r>
              <a:rPr lang="ar-IQ" b="1" dirty="0" smtClean="0"/>
              <a:t> </a:t>
            </a:r>
            <a:r>
              <a:rPr lang="ar-IQ" b="1" dirty="0" err="1" smtClean="0"/>
              <a:t>(الخفية )</a:t>
            </a:r>
            <a:endParaRPr lang="ar-IQ" b="1" dirty="0"/>
          </a:p>
        </p:txBody>
      </p:sp>
      <p:sp>
        <p:nvSpPr>
          <p:cNvPr id="3" name="عنصر نائب للمحتوى 2"/>
          <p:cNvSpPr>
            <a:spLocks noGrp="1"/>
          </p:cNvSpPr>
          <p:nvPr>
            <p:ph idx="1"/>
          </p:nvPr>
        </p:nvSpPr>
        <p:spPr/>
        <p:txBody>
          <a:bodyPr>
            <a:normAutofit/>
          </a:bodyPr>
          <a:lstStyle/>
          <a:p>
            <a:r>
              <a:rPr lang="ar-IQ" sz="3600" b="1" dirty="0" smtClean="0"/>
              <a:t> هي عبارة عن مسجلات بالغة </a:t>
            </a:r>
            <a:r>
              <a:rPr lang="ar-IQ" sz="3600" b="1" dirty="0" err="1" smtClean="0"/>
              <a:t>السرعة </a:t>
            </a:r>
            <a:r>
              <a:rPr lang="ar-IQ" sz="3600" b="1" dirty="0" smtClean="0"/>
              <a:t>( اسرع من مسجلات الذاكرة الرئيسية واقل سرعة من مسجلات وحدة المعالجة </a:t>
            </a:r>
            <a:r>
              <a:rPr lang="ar-IQ" sz="3600" b="1" dirty="0" err="1" smtClean="0"/>
              <a:t>المركزية )</a:t>
            </a:r>
            <a:r>
              <a:rPr lang="ar-IQ" sz="3600" b="1" dirty="0" smtClean="0"/>
              <a:t> </a:t>
            </a:r>
          </a:p>
          <a:p>
            <a:r>
              <a:rPr lang="ar-IQ" sz="3600" b="1" dirty="0" smtClean="0"/>
              <a:t>تقع بين المعالجات والذاكرة الاساسية </a:t>
            </a:r>
          </a:p>
          <a:p>
            <a:r>
              <a:rPr lang="ar-IQ" sz="3600" b="1" dirty="0" smtClean="0"/>
              <a:t>يتم فيها تخزين </a:t>
            </a:r>
            <a:r>
              <a:rPr lang="ar-IQ" sz="3600" b="1" dirty="0" err="1" smtClean="0"/>
              <a:t>الايعازات</a:t>
            </a:r>
            <a:r>
              <a:rPr lang="ar-IQ" sz="3600" b="1" dirty="0" smtClean="0"/>
              <a:t> المنتظرة والبيانات المرتبطة </a:t>
            </a:r>
            <a:r>
              <a:rPr lang="ar-IQ" sz="3600" b="1" dirty="0" err="1" smtClean="0"/>
              <a:t>بها</a:t>
            </a:r>
            <a:r>
              <a:rPr lang="ar-IQ" sz="3600" b="1" dirty="0" smtClean="0"/>
              <a:t> مما يقلل زمن الاستدعاء بنسبة 90% </a:t>
            </a:r>
            <a:r>
              <a:rPr lang="ar-IQ" sz="3600" b="1" dirty="0" err="1" smtClean="0"/>
              <a:t>تقريباً *</a:t>
            </a:r>
            <a:endParaRPr lang="ar-IQ"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err="1" smtClean="0"/>
              <a:t>نواقل</a:t>
            </a:r>
            <a:r>
              <a:rPr lang="ar-IQ" b="1" dirty="0" smtClean="0"/>
              <a:t> النظام </a:t>
            </a:r>
            <a:r>
              <a:rPr lang="en-US" b="1" dirty="0" smtClean="0"/>
              <a:t>System Bus </a:t>
            </a:r>
            <a:endParaRPr lang="ar-IQ" b="1" dirty="0"/>
          </a:p>
        </p:txBody>
      </p:sp>
      <p:sp>
        <p:nvSpPr>
          <p:cNvPr id="3" name="عنصر نائب للمحتوى 2"/>
          <p:cNvSpPr>
            <a:spLocks noGrp="1"/>
          </p:cNvSpPr>
          <p:nvPr>
            <p:ph idx="1"/>
          </p:nvPr>
        </p:nvSpPr>
        <p:spPr/>
        <p:txBody>
          <a:bodyPr>
            <a:noAutofit/>
          </a:bodyPr>
          <a:lstStyle/>
          <a:p>
            <a:r>
              <a:rPr lang="ar-IQ" sz="3200" b="1" dirty="0" smtClean="0"/>
              <a:t>توجد على اللوحة الام</a:t>
            </a:r>
          </a:p>
          <a:p>
            <a:r>
              <a:rPr lang="ar-IQ" sz="3200" b="1" dirty="0" smtClean="0"/>
              <a:t>عبارة مسارات كهربائية تربط المعالج ببقية وحدات الكمبيوتر </a:t>
            </a:r>
          </a:p>
          <a:p>
            <a:r>
              <a:rPr lang="ar-IQ" sz="3200" b="1" dirty="0" smtClean="0"/>
              <a:t>وظيفتها نقل البيانات من مكان الى أخر </a:t>
            </a:r>
          </a:p>
          <a:p>
            <a:r>
              <a:rPr lang="ar-IQ" sz="3200" b="1" dirty="0" smtClean="0"/>
              <a:t>تكون على ثلاثة </a:t>
            </a:r>
            <a:r>
              <a:rPr lang="ar-IQ" sz="3200" b="1" dirty="0" err="1" smtClean="0"/>
              <a:t>انواع :-</a:t>
            </a:r>
            <a:r>
              <a:rPr lang="ar-IQ" sz="3200" b="1" dirty="0" smtClean="0"/>
              <a:t> </a:t>
            </a:r>
          </a:p>
          <a:p>
            <a:pPr marL="514350" indent="-514350">
              <a:buFont typeface="+mj-lt"/>
              <a:buAutoNum type="arabicParenR"/>
            </a:pPr>
            <a:r>
              <a:rPr lang="ar-IQ" sz="3200" b="1" dirty="0" smtClean="0"/>
              <a:t>ناقل البيانات </a:t>
            </a:r>
            <a:r>
              <a:rPr lang="en-US" sz="3200" b="1" dirty="0" smtClean="0"/>
              <a:t>data bus</a:t>
            </a:r>
            <a:r>
              <a:rPr lang="ar-IQ" sz="3200" b="1" dirty="0" smtClean="0"/>
              <a:t> </a:t>
            </a:r>
          </a:p>
          <a:p>
            <a:pPr marL="514350" indent="-514350">
              <a:buFont typeface="+mj-lt"/>
              <a:buAutoNum type="arabicParenR"/>
            </a:pPr>
            <a:r>
              <a:rPr lang="ar-IQ" sz="3200" b="1" dirty="0" smtClean="0"/>
              <a:t>ناقل العناوين </a:t>
            </a:r>
            <a:r>
              <a:rPr lang="en-US" sz="3200" b="1" dirty="0" smtClean="0"/>
              <a:t>address bus</a:t>
            </a:r>
            <a:r>
              <a:rPr lang="ar-IQ" sz="3200" b="1" dirty="0" smtClean="0"/>
              <a:t> </a:t>
            </a:r>
          </a:p>
          <a:p>
            <a:pPr marL="514350" indent="-514350">
              <a:buFont typeface="+mj-lt"/>
              <a:buAutoNum type="arabicParenR"/>
            </a:pPr>
            <a:r>
              <a:rPr lang="ar-IQ" sz="3200" b="1" dirty="0" smtClean="0"/>
              <a:t>ناقل التحكم </a:t>
            </a:r>
            <a:r>
              <a:rPr lang="en-US" sz="3200" b="1" dirty="0" smtClean="0"/>
              <a:t>control bus </a:t>
            </a: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وحدات </a:t>
            </a:r>
            <a:r>
              <a:rPr lang="ar-IQ" b="1" dirty="0" smtClean="0"/>
              <a:t>قياس</a:t>
            </a:r>
            <a:r>
              <a:rPr lang="ar-IQ" dirty="0" smtClean="0"/>
              <a:t> علم الحاسوب </a:t>
            </a:r>
            <a:endParaRPr lang="ar-IQ" dirty="0"/>
          </a:p>
        </p:txBody>
      </p:sp>
      <p:sp>
        <p:nvSpPr>
          <p:cNvPr id="3" name="عنصر نائب للمحتوى 2"/>
          <p:cNvSpPr>
            <a:spLocks noGrp="1"/>
          </p:cNvSpPr>
          <p:nvPr>
            <p:ph idx="1"/>
          </p:nvPr>
        </p:nvSpPr>
        <p:spPr/>
        <p:txBody>
          <a:bodyPr>
            <a:normAutofit fontScale="92500" lnSpcReduction="20000"/>
          </a:bodyPr>
          <a:lstStyle/>
          <a:p>
            <a:r>
              <a:rPr lang="en-US" dirty="0" smtClean="0"/>
              <a:t>Bit </a:t>
            </a:r>
            <a:r>
              <a:rPr lang="ar-IQ" dirty="0" smtClean="0"/>
              <a:t> :- عبارة عن نبضة </a:t>
            </a:r>
            <a:r>
              <a:rPr lang="ar-IQ" dirty="0" err="1" smtClean="0"/>
              <a:t>كهربائية </a:t>
            </a:r>
            <a:r>
              <a:rPr lang="ar-IQ" dirty="0" smtClean="0"/>
              <a:t>(موجبة او سالبة) ويرمز لها بالرمز </a:t>
            </a:r>
            <a:r>
              <a:rPr lang="en-US" dirty="0" smtClean="0"/>
              <a:t>1,0 </a:t>
            </a:r>
            <a:r>
              <a:rPr lang="ar-IQ" dirty="0" smtClean="0"/>
              <a:t> وتعتبر اصغر وحدة قياس في علم الحاسبات </a:t>
            </a:r>
          </a:p>
          <a:p>
            <a:pPr algn="l"/>
            <a:r>
              <a:rPr lang="en-US" sz="4300" b="1" dirty="0" smtClean="0">
                <a:cs typeface="Ali_K_Alwand" pitchFamily="2" charset="-78"/>
              </a:rPr>
              <a:t>1</a:t>
            </a:r>
            <a:r>
              <a:rPr lang="en-US" sz="2800" b="1" dirty="0" smtClean="0">
                <a:cs typeface="Ali_K_Alwand" pitchFamily="2" charset="-78"/>
              </a:rPr>
              <a:t>bit = </a:t>
            </a:r>
            <a:r>
              <a:rPr lang="en-US" sz="4000" b="1" dirty="0" smtClean="0">
                <a:cs typeface="Ali_K_Alwand" pitchFamily="2" charset="-78"/>
              </a:rPr>
              <a:t>1</a:t>
            </a:r>
            <a:r>
              <a:rPr lang="en-US" sz="2800" b="1" dirty="0" smtClean="0">
                <a:cs typeface="Ali_K_Alwand" pitchFamily="2" charset="-78"/>
              </a:rPr>
              <a:t> or 0 (b)</a:t>
            </a:r>
            <a:endParaRPr lang="ar-IQ" sz="2800" b="1" dirty="0" smtClean="0">
              <a:cs typeface="Ali_K_Alwand" pitchFamily="2" charset="-78"/>
            </a:endParaRPr>
          </a:p>
          <a:p>
            <a:pPr algn="l"/>
            <a:r>
              <a:rPr lang="en-US" sz="2800" b="1" dirty="0" smtClean="0">
                <a:cs typeface="Ali_K_Alwand" pitchFamily="2" charset="-78"/>
              </a:rPr>
              <a:t>8 bits = </a:t>
            </a:r>
            <a:r>
              <a:rPr lang="en-US" sz="4000" b="1" dirty="0" smtClean="0">
                <a:cs typeface="Ali_K_Alwand" pitchFamily="2" charset="-78"/>
              </a:rPr>
              <a:t>1</a:t>
            </a:r>
            <a:r>
              <a:rPr lang="en-US" sz="2800" b="1" dirty="0" smtClean="0">
                <a:cs typeface="Ali_K_Alwand" pitchFamily="2" charset="-78"/>
              </a:rPr>
              <a:t> byte (B)</a:t>
            </a:r>
          </a:p>
          <a:p>
            <a:pPr algn="l"/>
            <a:r>
              <a:rPr lang="en-US" sz="2800" b="1" dirty="0" smtClean="0">
                <a:cs typeface="Ali_K_Alwand" pitchFamily="2" charset="-78"/>
              </a:rPr>
              <a:t>1024 </a:t>
            </a:r>
            <a:r>
              <a:rPr lang="en-US" sz="2800" b="1" dirty="0" err="1" smtClean="0">
                <a:cs typeface="Ali_K_Alwand" pitchFamily="2" charset="-78"/>
              </a:rPr>
              <a:t>byts</a:t>
            </a:r>
            <a:r>
              <a:rPr lang="en-US" sz="2800" b="1" dirty="0" smtClean="0">
                <a:cs typeface="Ali_K_Alwand" pitchFamily="2" charset="-78"/>
              </a:rPr>
              <a:t> = </a:t>
            </a:r>
            <a:r>
              <a:rPr lang="en-US" sz="4000" b="1" dirty="0" smtClean="0">
                <a:cs typeface="Ali_K_Alwand" pitchFamily="2" charset="-78"/>
              </a:rPr>
              <a:t>1</a:t>
            </a:r>
            <a:r>
              <a:rPr lang="en-US" sz="2800" b="1" dirty="0" smtClean="0">
                <a:cs typeface="Ali_K_Alwand" pitchFamily="2" charset="-78"/>
              </a:rPr>
              <a:t> Kilobyte (KB)</a:t>
            </a:r>
          </a:p>
          <a:p>
            <a:pPr algn="l"/>
            <a:r>
              <a:rPr lang="en-US" sz="2800" b="1" dirty="0" smtClean="0">
                <a:cs typeface="Ali_K_Alwand" pitchFamily="2" charset="-78"/>
              </a:rPr>
              <a:t>1024 Kilobyte = </a:t>
            </a:r>
            <a:r>
              <a:rPr lang="en-US" sz="4000" b="1" dirty="0" smtClean="0">
                <a:cs typeface="Ali_K_Alwand" pitchFamily="2" charset="-78"/>
              </a:rPr>
              <a:t>1</a:t>
            </a:r>
            <a:r>
              <a:rPr lang="en-US" sz="2800" b="1" dirty="0" smtClean="0">
                <a:cs typeface="Ali_K_Alwand" pitchFamily="2" charset="-78"/>
              </a:rPr>
              <a:t> Megabyte (MB)</a:t>
            </a:r>
          </a:p>
          <a:p>
            <a:pPr algn="l"/>
            <a:r>
              <a:rPr lang="en-US" sz="2800" b="1" dirty="0" smtClean="0">
                <a:cs typeface="Ali_K_Alwand" pitchFamily="2" charset="-78"/>
              </a:rPr>
              <a:t>1024 Megabyte = </a:t>
            </a:r>
            <a:r>
              <a:rPr lang="en-US" sz="4300" b="1" dirty="0" smtClean="0">
                <a:cs typeface="Ali_K_Alwand" pitchFamily="2" charset="-78"/>
              </a:rPr>
              <a:t>1</a:t>
            </a:r>
            <a:r>
              <a:rPr lang="en-US" sz="2800" b="1" dirty="0" smtClean="0">
                <a:cs typeface="Ali_K_Alwand" pitchFamily="2" charset="-78"/>
              </a:rPr>
              <a:t> Gigabyte </a:t>
            </a:r>
          </a:p>
          <a:p>
            <a:pPr algn="l"/>
            <a:r>
              <a:rPr lang="en-US" sz="2800" b="1" dirty="0" smtClean="0">
                <a:cs typeface="Ali_K_Alwand" pitchFamily="2" charset="-78"/>
              </a:rPr>
              <a:t>1024 Gigabyte = </a:t>
            </a:r>
            <a:r>
              <a:rPr lang="en-US" sz="4300" b="1" dirty="0" smtClean="0">
                <a:cs typeface="Ali_K_Alwand" pitchFamily="2" charset="-78"/>
              </a:rPr>
              <a:t>1</a:t>
            </a:r>
            <a:r>
              <a:rPr lang="en-US" sz="2800" b="1" dirty="0" smtClean="0">
                <a:cs typeface="Ali_K_Alwand" pitchFamily="2" charset="-78"/>
              </a:rPr>
              <a:t> Terabyte </a:t>
            </a:r>
            <a:endParaRPr lang="ar-IQ" sz="2800" b="1" dirty="0">
              <a:cs typeface="Ali_K_Alwand"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4" end="4"/>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5" end="5"/>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0" nodeType="clickEffect">
                                  <p:stCondLst>
                                    <p:cond delay="0"/>
                                  </p:stCondLst>
                                  <p:childTnLst>
                                    <p:animRot by="21600000">
                                      <p:cBhvr>
                                        <p:cTn id="30" dur="2000" fill="hold"/>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sp>
        <p:nvSpPr>
          <p:cNvPr id="4" name="مستطيل 3"/>
          <p:cNvSpPr/>
          <p:nvPr/>
        </p:nvSpPr>
        <p:spPr>
          <a:xfrm>
            <a:off x="1280883" y="2967335"/>
            <a:ext cx="6582251" cy="212365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نهاية المحاضرة الثانية </a:t>
            </a:r>
          </a:p>
          <a:p>
            <a:pPr algn="ctr"/>
            <a:endParaRPr lang="ar-SA"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340768"/>
            <a:ext cx="8229600" cy="1514432"/>
          </a:xfrm>
        </p:spPr>
        <p:txBody>
          <a:bodyPr>
            <a:noAutofit/>
          </a:bodyPr>
          <a:lstStyle/>
          <a:p>
            <a:pPr algn="ctr"/>
            <a:r>
              <a:rPr lang="ar-IQ" sz="8000" b="1" dirty="0" smtClean="0">
                <a:solidFill>
                  <a:srgbClr val="FF0000"/>
                </a:solidFill>
              </a:rPr>
              <a:t>مكونات الحاسب الشخصي </a:t>
            </a:r>
            <a:br>
              <a:rPr lang="ar-IQ" sz="8000" b="1" dirty="0" smtClean="0">
                <a:solidFill>
                  <a:srgbClr val="FF0000"/>
                </a:solidFill>
              </a:rPr>
            </a:br>
            <a:endParaRPr lang="ar-IQ" sz="8000" dirty="0">
              <a:solidFill>
                <a:srgbClr val="FF0000"/>
              </a:solidFill>
            </a:endParaRPr>
          </a:p>
        </p:txBody>
      </p:sp>
      <p:sp>
        <p:nvSpPr>
          <p:cNvPr id="3" name="عنصر نائب للمحتوى 2"/>
          <p:cNvSpPr>
            <a:spLocks noGrp="1"/>
          </p:cNvSpPr>
          <p:nvPr>
            <p:ph idx="1"/>
          </p:nvPr>
        </p:nvSpPr>
        <p:spPr/>
        <p:txBody>
          <a:bodyPr>
            <a:normAutofit/>
          </a:bodyPr>
          <a:lstStyle/>
          <a:p>
            <a:r>
              <a:rPr lang="ar-IQ" sz="7200" b="1" dirty="0" smtClean="0"/>
              <a:t>مكونات مادية </a:t>
            </a:r>
          </a:p>
          <a:p>
            <a:r>
              <a:rPr lang="ar-IQ" sz="7200" b="1" dirty="0" smtClean="0"/>
              <a:t>مكونات معنوية </a:t>
            </a:r>
            <a:endParaRPr lang="ar-IQ" sz="7200" b="1"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5400" b="1" dirty="0" smtClean="0">
                <a:solidFill>
                  <a:srgbClr val="00B050"/>
                </a:solidFill>
              </a:rPr>
              <a:t>مكونات الحاسب المادية </a:t>
            </a:r>
            <a:endParaRPr lang="ar-IQ" sz="5400" b="1" dirty="0">
              <a:solidFill>
                <a:srgbClr val="00B050"/>
              </a:solidFill>
            </a:endParaRPr>
          </a:p>
        </p:txBody>
      </p:sp>
      <p:sp>
        <p:nvSpPr>
          <p:cNvPr id="3" name="عنصر نائب للمحتوى 2"/>
          <p:cNvSpPr>
            <a:spLocks noGrp="1"/>
          </p:cNvSpPr>
          <p:nvPr>
            <p:ph idx="1"/>
          </p:nvPr>
        </p:nvSpPr>
        <p:spPr>
          <a:xfrm>
            <a:off x="457200" y="1935480"/>
            <a:ext cx="8229600" cy="917456"/>
          </a:xfrm>
        </p:spPr>
        <p:txBody>
          <a:bodyPr>
            <a:normAutofit fontScale="92500" lnSpcReduction="10000"/>
          </a:bodyPr>
          <a:lstStyle/>
          <a:p>
            <a:r>
              <a:rPr lang="ar-IQ" sz="3000" b="1" dirty="0" smtClean="0"/>
              <a:t>للحاسبات الالية عموماً مكونات مادية </a:t>
            </a:r>
            <a:r>
              <a:rPr lang="ar-IQ" sz="3000" b="1" dirty="0" err="1" smtClean="0"/>
              <a:t>ملموسة (</a:t>
            </a:r>
            <a:r>
              <a:rPr lang="en-US" sz="3000" b="1" dirty="0" smtClean="0"/>
              <a:t>Hardware</a:t>
            </a:r>
            <a:r>
              <a:rPr lang="ar-IQ" sz="3000" b="1" dirty="0" smtClean="0"/>
              <a:t> ) وتنقسم هذه المكونات الى اربعة </a:t>
            </a:r>
            <a:r>
              <a:rPr lang="ar-IQ" sz="3000" b="1" dirty="0" err="1" smtClean="0"/>
              <a:t>اقسام :-</a:t>
            </a:r>
            <a:r>
              <a:rPr lang="ar-IQ" sz="3000" b="1" dirty="0" smtClean="0"/>
              <a:t> </a:t>
            </a:r>
          </a:p>
          <a:p>
            <a:pPr>
              <a:buNone/>
            </a:pPr>
            <a:endParaRPr lang="ar-IQ" dirty="0"/>
          </a:p>
        </p:txBody>
      </p:sp>
      <p:sp>
        <p:nvSpPr>
          <p:cNvPr id="4" name="مربع نص 3"/>
          <p:cNvSpPr txBox="1"/>
          <p:nvPr/>
        </p:nvSpPr>
        <p:spPr>
          <a:xfrm>
            <a:off x="3779912" y="2852936"/>
            <a:ext cx="4392488" cy="2062103"/>
          </a:xfrm>
          <a:prstGeom prst="rect">
            <a:avLst/>
          </a:prstGeom>
          <a:noFill/>
        </p:spPr>
        <p:txBody>
          <a:bodyPr wrap="square" rtlCol="1">
            <a:spAutoFit/>
          </a:bodyPr>
          <a:lstStyle/>
          <a:p>
            <a:r>
              <a:rPr lang="ar-IQ" sz="3200" b="1" dirty="0" smtClean="0"/>
              <a:t>1- وحدة المعالجة المركزية </a:t>
            </a:r>
          </a:p>
          <a:p>
            <a:r>
              <a:rPr lang="ar-IQ" sz="3200" b="1" dirty="0" smtClean="0"/>
              <a:t>2- وحدات او اجهزة الادخال </a:t>
            </a:r>
          </a:p>
          <a:p>
            <a:r>
              <a:rPr lang="ar-IQ" sz="3200" b="1" dirty="0" smtClean="0"/>
              <a:t>3- وحدات او اجهزة الاخراجِ</a:t>
            </a:r>
          </a:p>
          <a:p>
            <a:r>
              <a:rPr lang="ar-IQ" sz="3200" b="1" dirty="0" smtClean="0"/>
              <a:t>4- وحدات التخزين الثانوية</a:t>
            </a:r>
            <a:r>
              <a:rPr lang="ar-IQ" sz="3200" b="1" dirty="0" smtClean="0">
                <a:solidFill>
                  <a:srgbClr val="1D0DF3"/>
                </a:solidFill>
              </a:rPr>
              <a:t> </a:t>
            </a:r>
            <a:endParaRPr lang="ar-IQ" sz="3200" b="1" dirty="0" smtClean="0"/>
          </a:p>
        </p:txBody>
      </p:sp>
      <p:sp>
        <p:nvSpPr>
          <p:cNvPr id="5" name="مربع نص 4"/>
          <p:cNvSpPr txBox="1"/>
          <p:nvPr/>
        </p:nvSpPr>
        <p:spPr>
          <a:xfrm>
            <a:off x="683568" y="5085184"/>
            <a:ext cx="7488832" cy="1077218"/>
          </a:xfrm>
          <a:prstGeom prst="rect">
            <a:avLst/>
          </a:prstGeom>
          <a:noFill/>
        </p:spPr>
        <p:txBody>
          <a:bodyPr wrap="square" rtlCol="1">
            <a:spAutoFit/>
          </a:bodyPr>
          <a:lstStyle/>
          <a:p>
            <a:pPr>
              <a:buFont typeface="Arial" pitchFamily="34" charset="0"/>
              <a:buChar char="•"/>
            </a:pPr>
            <a:r>
              <a:rPr lang="ar-IQ" sz="3200" b="1" dirty="0" smtClean="0">
                <a:solidFill>
                  <a:srgbClr val="1D0DF3"/>
                </a:solidFill>
              </a:rPr>
              <a:t>تعتبر</a:t>
            </a:r>
            <a:r>
              <a:rPr lang="ar-IQ" sz="3200" b="1" dirty="0" smtClean="0"/>
              <a:t> </a:t>
            </a:r>
            <a:r>
              <a:rPr lang="ar-IQ" sz="3200" b="1" dirty="0" smtClean="0">
                <a:solidFill>
                  <a:srgbClr val="1D0DF3"/>
                </a:solidFill>
              </a:rPr>
              <a:t>وحدة المعالجة المركزية بأنها الوحدة الاساسية في أي حاسب والتي تنظم عمل الوحدات الاخرى </a:t>
            </a:r>
            <a:endParaRPr lang="ar-IQ" sz="3200" b="1" dirty="0">
              <a:solidFill>
                <a:srgbClr val="1D0DF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5400" b="1" dirty="0" smtClean="0">
                <a:solidFill>
                  <a:srgbClr val="92D050"/>
                </a:solidFill>
              </a:rPr>
              <a:t>مخطط يوضح المكونات المادية للحاسب </a:t>
            </a:r>
            <a:endParaRPr lang="ar-IQ" sz="5400" b="1" dirty="0">
              <a:solidFill>
                <a:srgbClr val="92D050"/>
              </a:solidFill>
            </a:endParaRPr>
          </a:p>
        </p:txBody>
      </p:sp>
      <p:graphicFrame>
        <p:nvGraphicFramePr>
          <p:cNvPr id="4" name="عنصر نائب للمحتوى 3"/>
          <p:cNvGraphicFramePr>
            <a:graphicFrameLocks noGrp="1"/>
          </p:cNvGraphicFramePr>
          <p:nvPr>
            <p:ph idx="1"/>
          </p:nvPr>
        </p:nvGraphicFramePr>
        <p:xfrm>
          <a:off x="539552" y="1916832"/>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843F3B23-1B44-45BB-BB73-0461ACD2AD4D}"/>
                                            </p:graphicEl>
                                          </p:spTgt>
                                        </p:tgtEl>
                                        <p:attrNameLst>
                                          <p:attrName>style.visibility</p:attrName>
                                        </p:attrNameLst>
                                      </p:cBhvr>
                                      <p:to>
                                        <p:strVal val="visible"/>
                                      </p:to>
                                    </p:set>
                                    <p:anim calcmode="lin" valueType="num">
                                      <p:cBhvr additive="base">
                                        <p:cTn id="7" dur="500" fill="hold"/>
                                        <p:tgtEl>
                                          <p:spTgt spid="4">
                                            <p:graphicEl>
                                              <a:dgm id="{843F3B23-1B44-45BB-BB73-0461ACD2AD4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843F3B23-1B44-45BB-BB73-0461ACD2AD4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D5E71F0-0D18-4248-80DA-F7B07021E221}"/>
                                            </p:graphicEl>
                                          </p:spTgt>
                                        </p:tgtEl>
                                        <p:attrNameLst>
                                          <p:attrName>style.visibility</p:attrName>
                                        </p:attrNameLst>
                                      </p:cBhvr>
                                      <p:to>
                                        <p:strVal val="visible"/>
                                      </p:to>
                                    </p:set>
                                    <p:anim calcmode="lin" valueType="num">
                                      <p:cBhvr additive="base">
                                        <p:cTn id="13" dur="500" fill="hold"/>
                                        <p:tgtEl>
                                          <p:spTgt spid="4">
                                            <p:graphicEl>
                                              <a:dgm id="{CD5E71F0-0D18-4248-80DA-F7B07021E221}"/>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D5E71F0-0D18-4248-80DA-F7B07021E221}"/>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EBA208CE-4267-479E-BCFC-50D2E72C1DC5}"/>
                                            </p:graphicEl>
                                          </p:spTgt>
                                        </p:tgtEl>
                                        <p:attrNameLst>
                                          <p:attrName>style.visibility</p:attrName>
                                        </p:attrNameLst>
                                      </p:cBhvr>
                                      <p:to>
                                        <p:strVal val="visible"/>
                                      </p:to>
                                    </p:set>
                                    <p:anim calcmode="lin" valueType="num">
                                      <p:cBhvr additive="base">
                                        <p:cTn id="17" dur="500" fill="hold"/>
                                        <p:tgtEl>
                                          <p:spTgt spid="4">
                                            <p:graphicEl>
                                              <a:dgm id="{EBA208CE-4267-479E-BCFC-50D2E72C1DC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EBA208CE-4267-479E-BCFC-50D2E72C1DC5}"/>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133E9A8A-1FA6-4430-8EE4-572058D93318}"/>
                                            </p:graphicEl>
                                          </p:spTgt>
                                        </p:tgtEl>
                                        <p:attrNameLst>
                                          <p:attrName>style.visibility</p:attrName>
                                        </p:attrNameLst>
                                      </p:cBhvr>
                                      <p:to>
                                        <p:strVal val="visible"/>
                                      </p:to>
                                    </p:set>
                                    <p:anim calcmode="lin" valueType="num">
                                      <p:cBhvr additive="base">
                                        <p:cTn id="21" dur="500" fill="hold"/>
                                        <p:tgtEl>
                                          <p:spTgt spid="4">
                                            <p:graphicEl>
                                              <a:dgm id="{133E9A8A-1FA6-4430-8EE4-572058D93318}"/>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133E9A8A-1FA6-4430-8EE4-572058D93318}"/>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graphicEl>
                                              <a:dgm id="{87C04F19-E9E0-4B77-B1A9-4AB68A116C60}"/>
                                            </p:graphicEl>
                                          </p:spTgt>
                                        </p:tgtEl>
                                        <p:attrNameLst>
                                          <p:attrName>style.visibility</p:attrName>
                                        </p:attrNameLst>
                                      </p:cBhvr>
                                      <p:to>
                                        <p:strVal val="visible"/>
                                      </p:to>
                                    </p:set>
                                    <p:anim calcmode="lin" valueType="num">
                                      <p:cBhvr additive="base">
                                        <p:cTn id="25" dur="500" fill="hold"/>
                                        <p:tgtEl>
                                          <p:spTgt spid="4">
                                            <p:graphicEl>
                                              <a:dgm id="{87C04F19-E9E0-4B77-B1A9-4AB68A116C60}"/>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dgm id="{87C04F19-E9E0-4B77-B1A9-4AB68A116C60}"/>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graphicEl>
                                              <a:dgm id="{A10F7BF1-7E4D-45D0-B26D-516CB5255C45}"/>
                                            </p:graphicEl>
                                          </p:spTgt>
                                        </p:tgtEl>
                                        <p:attrNameLst>
                                          <p:attrName>style.visibility</p:attrName>
                                        </p:attrNameLst>
                                      </p:cBhvr>
                                      <p:to>
                                        <p:strVal val="visible"/>
                                      </p:to>
                                    </p:set>
                                    <p:anim calcmode="lin" valueType="num">
                                      <p:cBhvr additive="base">
                                        <p:cTn id="29" dur="500" fill="hold"/>
                                        <p:tgtEl>
                                          <p:spTgt spid="4">
                                            <p:graphicEl>
                                              <a:dgm id="{A10F7BF1-7E4D-45D0-B26D-516CB5255C45}"/>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A10F7BF1-7E4D-45D0-B26D-516CB5255C45}"/>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CBEA756B-DA96-4F54-A983-6790A436C154}"/>
                                            </p:graphicEl>
                                          </p:spTgt>
                                        </p:tgtEl>
                                        <p:attrNameLst>
                                          <p:attrName>style.visibility</p:attrName>
                                        </p:attrNameLst>
                                      </p:cBhvr>
                                      <p:to>
                                        <p:strVal val="visible"/>
                                      </p:to>
                                    </p:set>
                                    <p:anim calcmode="lin" valueType="num">
                                      <p:cBhvr additive="base">
                                        <p:cTn id="33" dur="500" fill="hold"/>
                                        <p:tgtEl>
                                          <p:spTgt spid="4">
                                            <p:graphicEl>
                                              <a:dgm id="{CBEA756B-DA96-4F54-A983-6790A436C15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CBEA756B-DA96-4F54-A983-6790A436C154}"/>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وحدة المعالجة المركزية </a:t>
            </a:r>
            <a:r>
              <a:rPr lang="en-US" b="1" dirty="0" smtClean="0">
                <a:solidFill>
                  <a:srgbClr val="FF0000"/>
                </a:solidFill>
              </a:rPr>
              <a:t>	CPU</a:t>
            </a:r>
            <a:endParaRPr lang="ar-IQ" b="1" dirty="0">
              <a:solidFill>
                <a:srgbClr val="FF0000"/>
              </a:solidFill>
            </a:endParaRPr>
          </a:p>
        </p:txBody>
      </p:sp>
      <p:graphicFrame>
        <p:nvGraphicFramePr>
          <p:cNvPr id="4" name="عنصر نائب للمحتوى 3"/>
          <p:cNvGraphicFramePr>
            <a:graphicFrameLocks noGrp="1"/>
          </p:cNvGraphicFramePr>
          <p:nvPr>
            <p:ph idx="1"/>
          </p:nvPr>
        </p:nvGraphicFramePr>
        <p:xfrm>
          <a:off x="457200" y="2063899"/>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986BFC07-D018-49F2-9048-A194AD82B4FE}"/>
                                            </p:graphicEl>
                                          </p:spTgt>
                                        </p:tgtEl>
                                        <p:attrNameLst>
                                          <p:attrName>style.visibility</p:attrName>
                                        </p:attrNameLst>
                                      </p:cBhvr>
                                      <p:to>
                                        <p:strVal val="visible"/>
                                      </p:to>
                                    </p:set>
                                    <p:anim calcmode="lin" valueType="num">
                                      <p:cBhvr additive="base">
                                        <p:cTn id="7" dur="500" fill="hold"/>
                                        <p:tgtEl>
                                          <p:spTgt spid="4">
                                            <p:graphicEl>
                                              <a:dgm id="{986BFC07-D018-49F2-9048-A194AD82B4FE}"/>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986BFC07-D018-49F2-9048-A194AD82B4FE}"/>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DDBFCDA1-50CF-4639-93C9-ED681581D312}"/>
                                            </p:graphicEl>
                                          </p:spTgt>
                                        </p:tgtEl>
                                        <p:attrNameLst>
                                          <p:attrName>style.visibility</p:attrName>
                                        </p:attrNameLst>
                                      </p:cBhvr>
                                      <p:to>
                                        <p:strVal val="visible"/>
                                      </p:to>
                                    </p:set>
                                    <p:anim calcmode="lin" valueType="num">
                                      <p:cBhvr additive="base">
                                        <p:cTn id="13" dur="500" fill="hold"/>
                                        <p:tgtEl>
                                          <p:spTgt spid="4">
                                            <p:graphicEl>
                                              <a:dgm id="{DDBFCDA1-50CF-4639-93C9-ED681581D312}"/>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DDBFCDA1-50CF-4639-93C9-ED681581D312}"/>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98DDC3B0-EF9F-4277-ABAB-9F9F8D5F933A}"/>
                                            </p:graphicEl>
                                          </p:spTgt>
                                        </p:tgtEl>
                                        <p:attrNameLst>
                                          <p:attrName>style.visibility</p:attrName>
                                        </p:attrNameLst>
                                      </p:cBhvr>
                                      <p:to>
                                        <p:strVal val="visible"/>
                                      </p:to>
                                    </p:set>
                                    <p:anim calcmode="lin" valueType="num">
                                      <p:cBhvr additive="base">
                                        <p:cTn id="17" dur="500" fill="hold"/>
                                        <p:tgtEl>
                                          <p:spTgt spid="4">
                                            <p:graphicEl>
                                              <a:dgm id="{98DDC3B0-EF9F-4277-ABAB-9F9F8D5F933A}"/>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98DDC3B0-EF9F-4277-ABAB-9F9F8D5F933A}"/>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33F35E1E-942E-4865-92BB-6F491D019311}"/>
                                            </p:graphicEl>
                                          </p:spTgt>
                                        </p:tgtEl>
                                        <p:attrNameLst>
                                          <p:attrName>style.visibility</p:attrName>
                                        </p:attrNameLst>
                                      </p:cBhvr>
                                      <p:to>
                                        <p:strVal val="visible"/>
                                      </p:to>
                                    </p:set>
                                    <p:anim calcmode="lin" valueType="num">
                                      <p:cBhvr additive="base">
                                        <p:cTn id="23" dur="500" fill="hold"/>
                                        <p:tgtEl>
                                          <p:spTgt spid="4">
                                            <p:graphicEl>
                                              <a:dgm id="{33F35E1E-942E-4865-92BB-6F491D019311}"/>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33F35E1E-942E-4865-92BB-6F491D019311}"/>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BE32A2D1-EBA5-4964-A3F1-6428FE453F94}"/>
                                            </p:graphicEl>
                                          </p:spTgt>
                                        </p:tgtEl>
                                        <p:attrNameLst>
                                          <p:attrName>style.visibility</p:attrName>
                                        </p:attrNameLst>
                                      </p:cBhvr>
                                      <p:to>
                                        <p:strVal val="visible"/>
                                      </p:to>
                                    </p:set>
                                    <p:anim calcmode="lin" valueType="num">
                                      <p:cBhvr additive="base">
                                        <p:cTn id="27" dur="500" fill="hold"/>
                                        <p:tgtEl>
                                          <p:spTgt spid="4">
                                            <p:graphicEl>
                                              <a:dgm id="{BE32A2D1-EBA5-4964-A3F1-6428FE453F9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BE32A2D1-EBA5-4964-A3F1-6428FE453F9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63EEDB86-0C3A-4790-A155-96B288541692}"/>
                                            </p:graphicEl>
                                          </p:spTgt>
                                        </p:tgtEl>
                                        <p:attrNameLst>
                                          <p:attrName>style.visibility</p:attrName>
                                        </p:attrNameLst>
                                      </p:cBhvr>
                                      <p:to>
                                        <p:strVal val="visible"/>
                                      </p:to>
                                    </p:set>
                                    <p:anim calcmode="lin" valueType="num">
                                      <p:cBhvr additive="base">
                                        <p:cTn id="33" dur="500" fill="hold"/>
                                        <p:tgtEl>
                                          <p:spTgt spid="4">
                                            <p:graphicEl>
                                              <a:dgm id="{63EEDB86-0C3A-4790-A155-96B288541692}"/>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63EEDB86-0C3A-4790-A155-96B288541692}"/>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solidFill>
                  <a:srgbClr val="FF0000"/>
                </a:solidFill>
              </a:rPr>
              <a:t>وحدة المعالجة المركزية </a:t>
            </a:r>
            <a:r>
              <a:rPr lang="en-US" b="1" dirty="0" smtClean="0">
                <a:solidFill>
                  <a:srgbClr val="FF0000"/>
                </a:solidFill>
              </a:rPr>
              <a:t>CPU</a:t>
            </a:r>
            <a:endParaRPr lang="ar-IQ" b="1" dirty="0">
              <a:solidFill>
                <a:srgbClr val="FF0000"/>
              </a:solidFill>
            </a:endParaRPr>
          </a:p>
        </p:txBody>
      </p:sp>
      <p:sp>
        <p:nvSpPr>
          <p:cNvPr id="3" name="عنصر نائب للمحتوى 2"/>
          <p:cNvSpPr>
            <a:spLocks noGrp="1"/>
          </p:cNvSpPr>
          <p:nvPr>
            <p:ph idx="1"/>
          </p:nvPr>
        </p:nvSpPr>
        <p:spPr>
          <a:xfrm>
            <a:off x="457200" y="1935480"/>
            <a:ext cx="8229600" cy="3437736"/>
          </a:xfrm>
          <a:solidFill>
            <a:schemeClr val="bg2">
              <a:lumMod val="90000"/>
            </a:schemeClr>
          </a:solidFill>
        </p:spPr>
        <p:txBody>
          <a:bodyPr>
            <a:normAutofit/>
          </a:bodyPr>
          <a:lstStyle/>
          <a:p>
            <a:pPr algn="just"/>
            <a:r>
              <a:rPr lang="ar-IQ" b="1" dirty="0" smtClean="0"/>
              <a:t>هي عبارة عن رقاقة اليكترونية تحتوي على مجموعة من دوائر اليكترونية معقدة تقوم بمعالجة البيانات من رموز </a:t>
            </a:r>
            <a:r>
              <a:rPr lang="ar-IQ" b="1" dirty="0" err="1" smtClean="0"/>
              <a:t>وارقام</a:t>
            </a:r>
            <a:r>
              <a:rPr lang="ar-IQ" b="1" dirty="0" smtClean="0"/>
              <a:t> وحروف وتنظم عمل بقية اجزاء الحاسب حيث تعتبر بمثابة دماغ الكمبيوتر الذي يمكنه من اجراء كافة الاعمال التي تطلب منه وتقسم </a:t>
            </a:r>
            <a:r>
              <a:rPr lang="ar-IQ" b="1" dirty="0" err="1" smtClean="0"/>
              <a:t>الى :-</a:t>
            </a:r>
            <a:r>
              <a:rPr lang="ar-IQ" b="1" dirty="0" smtClean="0"/>
              <a:t> </a:t>
            </a:r>
          </a:p>
          <a:p>
            <a:r>
              <a:rPr lang="ar-IQ" b="1" dirty="0" smtClean="0"/>
              <a:t>وحدة السيطرة او التحكم </a:t>
            </a:r>
          </a:p>
          <a:p>
            <a:r>
              <a:rPr lang="ar-IQ" b="1" dirty="0" smtClean="0"/>
              <a:t>وحدة الحساب والمنطق </a:t>
            </a:r>
          </a:p>
          <a:p>
            <a:r>
              <a:rPr lang="ar-IQ" b="1" dirty="0" smtClean="0"/>
              <a:t>وحدة الذاكرة الرئيسية </a:t>
            </a:r>
            <a:endParaRPr lang="ar-IQ" b="1" dirty="0"/>
          </a:p>
        </p:txBody>
      </p:sp>
      <p:sp>
        <p:nvSpPr>
          <p:cNvPr id="4" name="مربع نص 3"/>
          <p:cNvSpPr txBox="1"/>
          <p:nvPr/>
        </p:nvSpPr>
        <p:spPr>
          <a:xfrm>
            <a:off x="755576" y="5534561"/>
            <a:ext cx="7704856" cy="1323439"/>
          </a:xfrm>
          <a:prstGeom prst="rect">
            <a:avLst/>
          </a:prstGeom>
          <a:noFill/>
        </p:spPr>
        <p:txBody>
          <a:bodyPr wrap="square" rtlCol="1">
            <a:spAutoFit/>
          </a:bodyPr>
          <a:lstStyle/>
          <a:p>
            <a:r>
              <a:rPr lang="ar-IQ" sz="2000" b="1" dirty="0" smtClean="0"/>
              <a:t>من اشهر الشركات في صناعة المعالجات هي شركة </a:t>
            </a:r>
            <a:r>
              <a:rPr lang="en-US" sz="2000" b="1" dirty="0" smtClean="0"/>
              <a:t>INTEL </a:t>
            </a:r>
            <a:r>
              <a:rPr lang="ar-IQ" sz="2000" b="1" dirty="0" smtClean="0"/>
              <a:t> والتي تطورت على شكل اجيال منها</a:t>
            </a:r>
          </a:p>
          <a:p>
            <a:r>
              <a:rPr lang="en-US" sz="2000" b="1" dirty="0" smtClean="0"/>
              <a:t>PENTIUM I,II,III</a:t>
            </a:r>
            <a:endParaRPr lang="ar-IQ" sz="2000" b="1" dirty="0" smtClean="0"/>
          </a:p>
          <a:p>
            <a:endParaRPr lang="ar-IQ"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1-</a:t>
            </a:r>
            <a:r>
              <a:rPr lang="ar-IQ" dirty="0" smtClean="0"/>
              <a:t> وحدة </a:t>
            </a:r>
            <a:r>
              <a:rPr lang="ar-IQ" dirty="0" err="1" smtClean="0"/>
              <a:t>التحكم (السيطرة )</a:t>
            </a:r>
            <a:r>
              <a:rPr lang="ar-IQ" dirty="0" smtClean="0"/>
              <a:t> 	</a:t>
            </a:r>
            <a:r>
              <a:rPr lang="en-US" dirty="0" smtClean="0"/>
              <a:t>CU </a:t>
            </a:r>
            <a:endParaRPr lang="ar-IQ" dirty="0"/>
          </a:p>
        </p:txBody>
      </p:sp>
      <p:sp>
        <p:nvSpPr>
          <p:cNvPr id="3" name="عنصر نائب للمحتوى 2"/>
          <p:cNvSpPr>
            <a:spLocks noGrp="1"/>
          </p:cNvSpPr>
          <p:nvPr>
            <p:ph idx="1"/>
          </p:nvPr>
        </p:nvSpPr>
        <p:spPr/>
        <p:txBody>
          <a:bodyPr>
            <a:normAutofit/>
          </a:bodyPr>
          <a:lstStyle/>
          <a:p>
            <a:r>
              <a:rPr lang="ar-IQ" sz="2800" b="1" dirty="0" smtClean="0"/>
              <a:t>تعتبر الجهاز العصبي للحاسوب حيث تقوم هذه الوحدة بتفسير وترميز كل </a:t>
            </a:r>
            <a:r>
              <a:rPr lang="ar-IQ" sz="2800" b="1" dirty="0" err="1" smtClean="0"/>
              <a:t>امر </a:t>
            </a:r>
            <a:r>
              <a:rPr lang="ar-IQ" sz="2800" b="1" dirty="0" smtClean="0"/>
              <a:t>(ايعاز) ومن ثم تحديد الاجراء المناسب للتنفيذ وتشرف على تسلسل تنفيذ التعليمات وتنسيق العمليات وتبادل المعلومات بين وحدة الحساب والمنطق والذاكرة </a:t>
            </a:r>
            <a:r>
              <a:rPr lang="ar-IQ" sz="2800" b="1" dirty="0" err="1" smtClean="0"/>
              <a:t>الرئيسية .</a:t>
            </a:r>
            <a:r>
              <a:rPr lang="ar-IQ" sz="2800" b="1" dirty="0" smtClean="0"/>
              <a:t> فهي وحدة اليكترونية مؤلفة </a:t>
            </a:r>
            <a:r>
              <a:rPr lang="ar-IQ" sz="2800" b="1" dirty="0" err="1" smtClean="0"/>
              <a:t>من :</a:t>
            </a:r>
            <a:endParaRPr lang="ar-IQ" sz="2800" b="1" dirty="0" smtClean="0"/>
          </a:p>
          <a:p>
            <a:r>
              <a:rPr lang="ar-IQ" sz="2800" b="1" dirty="0" smtClean="0"/>
              <a:t>مجموعة من </a:t>
            </a:r>
            <a:r>
              <a:rPr lang="ar-IQ" sz="2800" b="1" dirty="0" err="1" smtClean="0"/>
              <a:t>الدارات</a:t>
            </a:r>
            <a:r>
              <a:rPr lang="ar-IQ" sz="2800" b="1" dirty="0" smtClean="0"/>
              <a:t> الرقمية </a:t>
            </a:r>
            <a:r>
              <a:rPr lang="en-US" sz="2800" b="1" dirty="0" err="1" smtClean="0"/>
              <a:t>Ics</a:t>
            </a:r>
            <a:r>
              <a:rPr lang="en-US" sz="2800" b="1" dirty="0" smtClean="0"/>
              <a:t> </a:t>
            </a:r>
            <a:r>
              <a:rPr lang="ar-IQ" sz="2800" b="1" dirty="0" smtClean="0"/>
              <a:t>  او ما يسمى بالبرمجة </a:t>
            </a:r>
            <a:r>
              <a:rPr lang="ar-IQ" sz="2800" b="1" dirty="0" err="1" smtClean="0"/>
              <a:t>الصغرية</a:t>
            </a:r>
            <a:r>
              <a:rPr lang="ar-IQ" sz="2800" b="1" dirty="0" smtClean="0"/>
              <a:t> </a:t>
            </a:r>
            <a:r>
              <a:rPr lang="en-US" sz="2800" b="1" dirty="0" smtClean="0"/>
              <a:t> Micro Programming </a:t>
            </a:r>
            <a:r>
              <a:rPr lang="ar-IQ" sz="2800" b="1" dirty="0" smtClean="0"/>
              <a:t> التي تعتمد على تطوير لغة سهلة تترجم كل تعليمة من تعليمات وحدة المعالجة المركزية الى تعليمات منخفضة المستوى </a:t>
            </a:r>
            <a:endParaRPr lang="en-US" sz="2800" b="1" dirty="0" smtClean="0"/>
          </a:p>
          <a:p>
            <a:endParaRPr lang="ar-IQ"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64672"/>
          </a:xfrm>
        </p:spPr>
        <p:txBody>
          <a:bodyPr>
            <a:normAutofit fontScale="90000"/>
          </a:bodyPr>
          <a:lstStyle/>
          <a:p>
            <a:pPr algn="ctr"/>
            <a:r>
              <a:rPr lang="ar-IQ" dirty="0" smtClean="0"/>
              <a:t>وظائف وحدة </a:t>
            </a:r>
            <a:r>
              <a:rPr lang="ar-IQ" dirty="0" err="1" smtClean="0"/>
              <a:t>التحكم (</a:t>
            </a:r>
            <a:r>
              <a:rPr lang="en-US" dirty="0" smtClean="0"/>
              <a:t>CU</a:t>
            </a:r>
            <a:r>
              <a:rPr lang="ar-IQ" dirty="0" err="1" smtClean="0"/>
              <a:t>)</a:t>
            </a:r>
            <a:endParaRPr lang="ar-IQ" dirty="0"/>
          </a:p>
        </p:txBody>
      </p:sp>
      <p:sp>
        <p:nvSpPr>
          <p:cNvPr id="3" name="عنصر نائب للمحتوى 2"/>
          <p:cNvSpPr>
            <a:spLocks noGrp="1"/>
          </p:cNvSpPr>
          <p:nvPr>
            <p:ph idx="1"/>
          </p:nvPr>
        </p:nvSpPr>
        <p:spPr>
          <a:xfrm>
            <a:off x="457200" y="1052736"/>
            <a:ext cx="8229600" cy="5271864"/>
          </a:xfrm>
        </p:spPr>
        <p:txBody>
          <a:bodyPr>
            <a:normAutofit/>
          </a:bodyPr>
          <a:lstStyle/>
          <a:p>
            <a:pPr marL="514350" indent="-514350">
              <a:buFont typeface="+mj-lt"/>
              <a:buAutoNum type="arabicParenR"/>
            </a:pPr>
            <a:r>
              <a:rPr lang="ar-IQ" dirty="0" smtClean="0"/>
              <a:t>تنشيط موقع التعليمة المراد تنفيذها </a:t>
            </a:r>
            <a:r>
              <a:rPr lang="ar-IQ" dirty="0" err="1" smtClean="0"/>
              <a:t>والاشراف</a:t>
            </a:r>
            <a:r>
              <a:rPr lang="ar-IQ" dirty="0" smtClean="0"/>
              <a:t> على نقل التعليمة من الذاكرة الى مسجل التعليمة </a:t>
            </a:r>
          </a:p>
          <a:p>
            <a:pPr marL="514350" indent="-514350">
              <a:buFont typeface="+mj-lt"/>
              <a:buAutoNum type="arabicParenR"/>
            </a:pPr>
            <a:r>
              <a:rPr lang="ar-IQ" dirty="0" smtClean="0"/>
              <a:t>تحليل شفرة العملية المراد تنفيذها </a:t>
            </a:r>
            <a:r>
              <a:rPr lang="ar-IQ" dirty="0" err="1" smtClean="0"/>
              <a:t>وارسال</a:t>
            </a:r>
            <a:r>
              <a:rPr lang="ar-IQ" dirty="0" smtClean="0"/>
              <a:t> اشارات التحكم الضرورية لوحدة الحساب والمنطق </a:t>
            </a:r>
            <a:r>
              <a:rPr lang="ar-IQ" dirty="0" err="1" smtClean="0"/>
              <a:t>واخبارها</a:t>
            </a:r>
            <a:r>
              <a:rPr lang="ar-IQ" dirty="0" smtClean="0"/>
              <a:t> بنوع العملية المراد تنفيذها </a:t>
            </a:r>
          </a:p>
          <a:p>
            <a:pPr marL="514350" indent="-514350">
              <a:buFont typeface="+mj-lt"/>
              <a:buAutoNum type="arabicParenR"/>
            </a:pPr>
            <a:r>
              <a:rPr lang="ar-IQ" dirty="0" smtClean="0"/>
              <a:t>تنشيط مواقع البيانات في الذاكرة </a:t>
            </a:r>
            <a:r>
              <a:rPr lang="ar-IQ" dirty="0" err="1" smtClean="0"/>
              <a:t>والاشراف</a:t>
            </a:r>
            <a:r>
              <a:rPr lang="ar-IQ" dirty="0" smtClean="0"/>
              <a:t> على نقل هذه البيانات الى سجلات وحدة المعالجة المركزية </a:t>
            </a:r>
            <a:r>
              <a:rPr lang="en-US" dirty="0" smtClean="0"/>
              <a:t>CPU</a:t>
            </a:r>
          </a:p>
          <a:p>
            <a:pPr marL="514350" indent="-514350">
              <a:buFont typeface="+mj-lt"/>
              <a:buAutoNum type="arabicParenR"/>
            </a:pPr>
            <a:r>
              <a:rPr lang="en-US" dirty="0" smtClean="0"/>
              <a:t>.</a:t>
            </a:r>
            <a:r>
              <a:rPr lang="ar-IQ" dirty="0" smtClean="0"/>
              <a:t>زيادة عداد البرنامج بقيمة مساوية لطول التعليمة لتحديد عنوان للتعليمة اللاحقة في الذاكرة الاساسية </a:t>
            </a:r>
          </a:p>
          <a:p>
            <a:pPr marL="514350" indent="-514350">
              <a:buFont typeface="+mj-lt"/>
              <a:buAutoNum type="arabicParenR"/>
            </a:pPr>
            <a:r>
              <a:rPr lang="ar-IQ" dirty="0" smtClean="0"/>
              <a:t>الاشراف على تمرير النتائج الى الذاكرة الرئيسية </a:t>
            </a:r>
          </a:p>
          <a:p>
            <a:pPr marL="514350" indent="-514350">
              <a:buFont typeface="+mj-lt"/>
              <a:buAutoNum type="arabicParenR"/>
            </a:pPr>
            <a:r>
              <a:rPr lang="ar-IQ" dirty="0" smtClean="0"/>
              <a:t>اصدار اشارات التحكم اللازمة للقراءة من الذاكرة او الكتابة </a:t>
            </a:r>
          </a:p>
          <a:p>
            <a:pPr marL="514350" indent="-514350">
              <a:buFont typeface="+mj-lt"/>
              <a:buAutoNum type="arabicParenR"/>
            </a:pPr>
            <a:r>
              <a:rPr lang="ar-IQ" dirty="0" smtClean="0"/>
              <a:t>اجراء عملية التوقيت اللازمة لتنفيذ </a:t>
            </a:r>
            <a:r>
              <a:rPr lang="ar-IQ" dirty="0" err="1" smtClean="0"/>
              <a:t>ماسبق</a:t>
            </a:r>
            <a:r>
              <a:rPr lang="ar-IQ" dirty="0" smtClean="0"/>
              <a:t> بشكل متسلسل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وحدة الحساب و </a:t>
            </a:r>
            <a:r>
              <a:rPr lang="ar-IQ" dirty="0" err="1" smtClean="0"/>
              <a:t>المنطق (</a:t>
            </a:r>
            <a:r>
              <a:rPr lang="en-US" dirty="0" smtClean="0"/>
              <a:t>ALU</a:t>
            </a:r>
            <a:r>
              <a:rPr lang="ar-IQ" dirty="0" err="1" smtClean="0"/>
              <a:t>)</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تعتبر من مكونات </a:t>
            </a:r>
            <a:r>
              <a:rPr lang="en-US" dirty="0" smtClean="0"/>
              <a:t>cup </a:t>
            </a:r>
            <a:r>
              <a:rPr lang="ar-IQ" dirty="0" smtClean="0"/>
              <a:t> حيث تقوم بكافة العمليات الحسابية والمنطقية وعمليات المقارنة حيث تتألف هذه الوحدة من مجموعة من الدوائر المنطقية حيث تقوم بعمليات الجمع والطرح والقسمة والضرب كما تقوم بمقارنة الكميات لمعرفة النتيجة المنطقية </a:t>
            </a:r>
            <a:r>
              <a:rPr lang="ar-IQ" dirty="0" err="1" smtClean="0"/>
              <a:t>اكبر </a:t>
            </a:r>
            <a:r>
              <a:rPr lang="ar-IQ" dirty="0" smtClean="0"/>
              <a:t>– </a:t>
            </a:r>
            <a:r>
              <a:rPr lang="ar-IQ" dirty="0" err="1" smtClean="0"/>
              <a:t>اصغر </a:t>
            </a:r>
            <a:r>
              <a:rPr lang="ar-IQ" dirty="0" smtClean="0"/>
              <a:t>– يساوي </a:t>
            </a:r>
          </a:p>
          <a:p>
            <a:r>
              <a:rPr lang="ar-IQ" dirty="0" smtClean="0"/>
              <a:t>ان وحدة الحساب والمنطق تحتوي على مسجل </a:t>
            </a:r>
            <a:r>
              <a:rPr lang="ar-IQ" u="sng" dirty="0" err="1" smtClean="0"/>
              <a:t>المركم</a:t>
            </a:r>
            <a:r>
              <a:rPr lang="ar-IQ" u="sng" dirty="0" smtClean="0"/>
              <a:t> الذي يستخدم لتخزين نتائج الحسابات الاتية كما يستطيع القيام ببعض العمليات الحسابية والمنطقية </a:t>
            </a:r>
            <a:r>
              <a:rPr lang="ar-IQ" dirty="0" smtClean="0"/>
              <a:t>ويمكن لوحدة الحساب والمنطق استقبال البيانات عن طريق </a:t>
            </a:r>
            <a:r>
              <a:rPr lang="ar-IQ" dirty="0" err="1" smtClean="0"/>
              <a:t>المركم</a:t>
            </a:r>
            <a:r>
              <a:rPr lang="ar-IQ" dirty="0" smtClean="0"/>
              <a:t> او الذاكرة او مسجلات وحدة المعالجة المركزية وتقوم </a:t>
            </a:r>
            <a:r>
              <a:rPr lang="ar-IQ" dirty="0" err="1" smtClean="0"/>
              <a:t>بأستقبال</a:t>
            </a:r>
            <a:r>
              <a:rPr lang="ar-IQ" dirty="0" smtClean="0"/>
              <a:t> اشارة التحكم من وحدة التحكم حيث تحدد </a:t>
            </a:r>
            <a:r>
              <a:rPr lang="ar-IQ" dirty="0" err="1" smtClean="0"/>
              <a:t>هذة</a:t>
            </a:r>
            <a:r>
              <a:rPr lang="ar-IQ" dirty="0" smtClean="0"/>
              <a:t> الاشارة نوع العملية المراد تنفيذها في وحدة الحساب والمنطق وبعد اكمال العمليات تنقل البيانات الى الذاكرة الرئيسية ومنها الى وحدات الاخراج </a:t>
            </a:r>
            <a:endParaRPr lang="ar-IQ" u="sn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TotalTime>
  <Words>956</Words>
  <Application>Microsoft Office PowerPoint</Application>
  <PresentationFormat>عرض على الشاشة (3:4)‏</PresentationFormat>
  <Paragraphs>89</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تدفق</vt:lpstr>
      <vt:lpstr>المحاضرة الثانية </vt:lpstr>
      <vt:lpstr>مكونات الحاسب الشخصي  </vt:lpstr>
      <vt:lpstr>مكونات الحاسب المادية </vt:lpstr>
      <vt:lpstr>مخطط يوضح المكونات المادية للحاسب </vt:lpstr>
      <vt:lpstr>وحدة المعالجة المركزية  CPU</vt:lpstr>
      <vt:lpstr>وحدة المعالجة المركزية CPU</vt:lpstr>
      <vt:lpstr>1- وحدة التحكم (السيطرة )  CU </vt:lpstr>
      <vt:lpstr>وظائف وحدة التحكم (CU)</vt:lpstr>
      <vt:lpstr>وحدة الحساب و المنطق (ALU)</vt:lpstr>
      <vt:lpstr>الذاكرة الرئيسية (Main Memory)</vt:lpstr>
      <vt:lpstr>انواع الخزن في الذاكرة </vt:lpstr>
      <vt:lpstr>أقسام الذاكرة الرئيسة </vt:lpstr>
      <vt:lpstr>1- ذاكرة الوصول العشوائي Read Access Memory</vt:lpstr>
      <vt:lpstr>2- ذاكرة القراءة فقط </vt:lpstr>
      <vt:lpstr>3- الذاكرة المخبئية (الخفية )</vt:lpstr>
      <vt:lpstr>نواقل النظام System Bus </vt:lpstr>
      <vt:lpstr>وحدات قياس علم الحاسوب </vt:lpstr>
      <vt:lpstr>الشريحة 18</vt:lpstr>
    </vt:vector>
  </TitlesOfParts>
  <Company>BLACK EDITION - tum0r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hp</dc:creator>
  <cp:lastModifiedBy>hp</cp:lastModifiedBy>
  <cp:revision>45</cp:revision>
  <dcterms:created xsi:type="dcterms:W3CDTF">2017-11-22T07:48:08Z</dcterms:created>
  <dcterms:modified xsi:type="dcterms:W3CDTF">2017-11-26T06:16:55Z</dcterms:modified>
</cp:coreProperties>
</file>